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7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4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3.jpg" ContentType="image/jp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5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31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9156700" cy="6883400"/>
  <p:notesSz cx="9156700" cy="688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14202-3EAB-4425-9D5D-F2A98C224A2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1A918E-68AA-4D0F-A4CE-393639D891F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2F5E6D40-58EC-49A0-A573-EDF39B10CBC7}" type="parTrans" cxnId="{1BE483EC-FB6E-4B49-95E6-4B4E6AA07A5F}">
      <dgm:prSet/>
      <dgm:spPr/>
      <dgm:t>
        <a:bodyPr/>
        <a:lstStyle/>
        <a:p>
          <a:endParaRPr lang="ru-RU"/>
        </a:p>
      </dgm:t>
    </dgm:pt>
    <dgm:pt modelId="{76186522-BE6C-4122-A5D9-FC3E574939B0}" type="sibTrans" cxnId="{1BE483EC-FB6E-4B49-95E6-4B4E6AA07A5F}">
      <dgm:prSet/>
      <dgm:spPr/>
      <dgm:t>
        <a:bodyPr/>
        <a:lstStyle/>
        <a:p>
          <a:endParaRPr lang="ru-RU"/>
        </a:p>
      </dgm:t>
    </dgm:pt>
    <dgm:pt modelId="{96B2BA35-3B66-458C-838F-3312BB981AC1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</a:t>
          </a:r>
          <a:r>
            <a:rPr lang="ru-RU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 </a:t>
          </a:r>
          <a:r>
            <a:rPr lang="ru-RU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быть </a:t>
          </a:r>
          <a:r>
            <a:rPr lang="ru-RU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направлено </a:t>
          </a:r>
          <a:r>
            <a:rPr lang="ru-RU" b="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истечения  </a:t>
          </a:r>
          <a:r>
            <a:rPr lang="ru-RU" b="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срока,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установленного </a:t>
          </a:r>
          <a:r>
            <a:rPr lang="ru-RU" b="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сведений 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b="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доходах,                       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 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есть 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 31 мая</a:t>
          </a:r>
          <a:endParaRPr lang="ru-RU" b="1" u="none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AA3A6-CFE4-44B4-B187-7DBB04BD57B0}" type="parTrans" cxnId="{C6B69861-2DCF-454C-8D70-7493549F948D}">
      <dgm:prSet/>
      <dgm:spPr/>
      <dgm:t>
        <a:bodyPr/>
        <a:lstStyle/>
        <a:p>
          <a:endParaRPr lang="ru-RU"/>
        </a:p>
      </dgm:t>
    </dgm:pt>
    <dgm:pt modelId="{AF035C3C-1493-4BE5-B82A-0A09E986F495}" type="sibTrans" cxnId="{C6B69861-2DCF-454C-8D70-7493549F948D}">
      <dgm:prSet/>
      <dgm:spPr/>
      <dgm:t>
        <a:bodyPr/>
        <a:lstStyle/>
        <a:p>
          <a:endParaRPr lang="ru-RU"/>
        </a:p>
      </dgm:t>
    </dgm:pt>
    <dgm:pt modelId="{21631F72-D15F-440D-B15B-2952EFB9F41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невозможности </a:t>
          </a:r>
          <a:r>
            <a:rPr lang="ru-RU" b="1" u="none" spc="5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объективным причинам 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сведения 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доходах </a:t>
          </a:r>
          <a:r>
            <a:rPr lang="ru-RU" b="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своей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супруги (су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пруга), </a:t>
          </a:r>
          <a:r>
            <a:rPr lang="ru-RU" b="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своих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несовершеннолетних </a:t>
          </a:r>
          <a:r>
            <a:rPr lang="ru-RU" b="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 должностному лицу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следует 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с </a:t>
          </a:r>
          <a:r>
            <a:rPr lang="ru-RU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заявлением к Губернатору Иркутской области через управление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C3B7A-DA26-4797-B422-4EF98EDFDB06}" type="sibTrans" cxnId="{658D05B7-18B3-4DD5-821B-8AE7113D675E}">
      <dgm:prSet/>
      <dgm:spPr/>
      <dgm:t>
        <a:bodyPr/>
        <a:lstStyle/>
        <a:p>
          <a:endParaRPr lang="ru-RU"/>
        </a:p>
      </dgm:t>
    </dgm:pt>
    <dgm:pt modelId="{2F9CBC1C-7252-4E5D-BE3D-BB1262D0EE1A}" type="parTrans" cxnId="{658D05B7-18B3-4DD5-821B-8AE7113D675E}">
      <dgm:prSet/>
      <dgm:spPr/>
      <dgm:t>
        <a:bodyPr/>
        <a:lstStyle/>
        <a:p>
          <a:endParaRPr lang="ru-RU"/>
        </a:p>
      </dgm:t>
    </dgm:pt>
    <dgm:pt modelId="{5F7DA5A2-8EA8-4ADA-A375-871DC339E26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B2ADF3B9-568B-49BA-87B7-9ECA17CBEA5C}" type="sibTrans" cxnId="{8C0B0746-173C-414D-9861-7F4E45E297D3}">
      <dgm:prSet/>
      <dgm:spPr/>
      <dgm:t>
        <a:bodyPr/>
        <a:lstStyle/>
        <a:p>
          <a:endParaRPr lang="ru-RU"/>
        </a:p>
      </dgm:t>
    </dgm:pt>
    <dgm:pt modelId="{574867EC-FB45-4D5B-A7A9-66955F0CE388}" type="parTrans" cxnId="{8C0B0746-173C-414D-9861-7F4E45E297D3}">
      <dgm:prSet/>
      <dgm:spPr/>
      <dgm:t>
        <a:bodyPr/>
        <a:lstStyle/>
        <a:p>
          <a:endParaRPr lang="ru-RU"/>
        </a:p>
      </dgm:t>
    </dgm:pt>
    <dgm:pt modelId="{9DA52725-93AA-4ECC-A4EC-1844F5B5E757}" type="pres">
      <dgm:prSet presAssocID="{29514202-3EAB-4425-9D5D-F2A98C224A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3C5375-F494-452B-A966-0966F2A5E646}" type="pres">
      <dgm:prSet presAssocID="{5F7DA5A2-8EA8-4ADA-A375-871DC339E26A}" presName="composite" presStyleCnt="0"/>
      <dgm:spPr/>
    </dgm:pt>
    <dgm:pt modelId="{EF1E9CCB-4380-4D66-A12E-1322598792DE}" type="pres">
      <dgm:prSet presAssocID="{5F7DA5A2-8EA8-4ADA-A375-871DC339E26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6CF1-1988-4702-A880-DFAD8E5F8CD2}" type="pres">
      <dgm:prSet presAssocID="{5F7DA5A2-8EA8-4ADA-A375-871DC339E26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FC05F-67C0-46D9-8561-5C2480AFE64A}" type="pres">
      <dgm:prSet presAssocID="{B2ADF3B9-568B-49BA-87B7-9ECA17CBEA5C}" presName="sp" presStyleCnt="0"/>
      <dgm:spPr/>
    </dgm:pt>
    <dgm:pt modelId="{84AF4559-F7CD-498B-9AD5-23659391C415}" type="pres">
      <dgm:prSet presAssocID="{431A918E-68AA-4D0F-A4CE-393639D891F1}" presName="composite" presStyleCnt="0"/>
      <dgm:spPr/>
    </dgm:pt>
    <dgm:pt modelId="{7DBC1ECC-B1E5-49B1-8306-80CD37BC44AC}" type="pres">
      <dgm:prSet presAssocID="{431A918E-68AA-4D0F-A4CE-393639D891F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CB8F-285D-46AA-825D-502F50E8BA93}" type="pres">
      <dgm:prSet presAssocID="{431A918E-68AA-4D0F-A4CE-393639D891F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B0746-173C-414D-9861-7F4E45E297D3}" srcId="{29514202-3EAB-4425-9D5D-F2A98C224A2F}" destId="{5F7DA5A2-8EA8-4ADA-A375-871DC339E26A}" srcOrd="0" destOrd="0" parTransId="{574867EC-FB45-4D5B-A7A9-66955F0CE388}" sibTransId="{B2ADF3B9-568B-49BA-87B7-9ECA17CBEA5C}"/>
    <dgm:cxn modelId="{1BE483EC-FB6E-4B49-95E6-4B4E6AA07A5F}" srcId="{29514202-3EAB-4425-9D5D-F2A98C224A2F}" destId="{431A918E-68AA-4D0F-A4CE-393639D891F1}" srcOrd="1" destOrd="0" parTransId="{2F5E6D40-58EC-49A0-A573-EDF39B10CBC7}" sibTransId="{76186522-BE6C-4122-A5D9-FC3E574939B0}"/>
    <dgm:cxn modelId="{D169A12F-0DFD-4061-8F8F-B77A506C692F}" type="presOf" srcId="{431A918E-68AA-4D0F-A4CE-393639D891F1}" destId="{7DBC1ECC-B1E5-49B1-8306-80CD37BC44AC}" srcOrd="0" destOrd="0" presId="urn:microsoft.com/office/officeart/2005/8/layout/chevron2"/>
    <dgm:cxn modelId="{EAD987EC-FB39-443B-88DD-38DEF1E6EAD2}" type="presOf" srcId="{29514202-3EAB-4425-9D5D-F2A98C224A2F}" destId="{9DA52725-93AA-4ECC-A4EC-1844F5B5E757}" srcOrd="0" destOrd="0" presId="urn:microsoft.com/office/officeart/2005/8/layout/chevron2"/>
    <dgm:cxn modelId="{44523B24-1DFD-4C54-95B1-E5AB99DDEF90}" type="presOf" srcId="{96B2BA35-3B66-458C-838F-3312BB981AC1}" destId="{496DCB8F-285D-46AA-825D-502F50E8BA93}" srcOrd="0" destOrd="0" presId="urn:microsoft.com/office/officeart/2005/8/layout/chevron2"/>
    <dgm:cxn modelId="{984AB4CD-2381-436B-A046-E6E63C8173C8}" type="presOf" srcId="{5F7DA5A2-8EA8-4ADA-A375-871DC339E26A}" destId="{EF1E9CCB-4380-4D66-A12E-1322598792DE}" srcOrd="0" destOrd="0" presId="urn:microsoft.com/office/officeart/2005/8/layout/chevron2"/>
    <dgm:cxn modelId="{C6B69861-2DCF-454C-8D70-7493549F948D}" srcId="{431A918E-68AA-4D0F-A4CE-393639D891F1}" destId="{96B2BA35-3B66-458C-838F-3312BB981AC1}" srcOrd="0" destOrd="0" parTransId="{A9AAA3A6-CFE4-44B4-B187-7DBB04BD57B0}" sibTransId="{AF035C3C-1493-4BE5-B82A-0A09E986F495}"/>
    <dgm:cxn modelId="{658D05B7-18B3-4DD5-821B-8AE7113D675E}" srcId="{5F7DA5A2-8EA8-4ADA-A375-871DC339E26A}" destId="{21631F72-D15F-440D-B15B-2952EFB9F413}" srcOrd="0" destOrd="0" parTransId="{2F9CBC1C-7252-4E5D-BE3D-BB1262D0EE1A}" sibTransId="{3F2C3B7A-DA26-4797-B422-4EF98EDFDB06}"/>
    <dgm:cxn modelId="{BEB897FA-5ABA-4373-996C-2E9B8D3DE76A}" type="presOf" srcId="{21631F72-D15F-440D-B15B-2952EFB9F413}" destId="{A5366CF1-1988-4702-A880-DFAD8E5F8CD2}" srcOrd="0" destOrd="0" presId="urn:microsoft.com/office/officeart/2005/8/layout/chevron2"/>
    <dgm:cxn modelId="{C0487DA8-29E7-4D34-8B8C-CF6EEF96219D}" type="presParOf" srcId="{9DA52725-93AA-4ECC-A4EC-1844F5B5E757}" destId="{963C5375-F494-452B-A966-0966F2A5E646}" srcOrd="0" destOrd="0" presId="urn:microsoft.com/office/officeart/2005/8/layout/chevron2"/>
    <dgm:cxn modelId="{3B0DA542-0996-4CB6-9647-1EACEA0BECD4}" type="presParOf" srcId="{963C5375-F494-452B-A966-0966F2A5E646}" destId="{EF1E9CCB-4380-4D66-A12E-1322598792DE}" srcOrd="0" destOrd="0" presId="urn:microsoft.com/office/officeart/2005/8/layout/chevron2"/>
    <dgm:cxn modelId="{37EB574E-9B51-4DA5-859E-D5EBFEB84819}" type="presParOf" srcId="{963C5375-F494-452B-A966-0966F2A5E646}" destId="{A5366CF1-1988-4702-A880-DFAD8E5F8CD2}" srcOrd="1" destOrd="0" presId="urn:microsoft.com/office/officeart/2005/8/layout/chevron2"/>
    <dgm:cxn modelId="{79F3F92C-CAC6-4340-9A5E-A49B05A36F41}" type="presParOf" srcId="{9DA52725-93AA-4ECC-A4EC-1844F5B5E757}" destId="{A18FC05F-67C0-46D9-8561-5C2480AFE64A}" srcOrd="1" destOrd="0" presId="urn:microsoft.com/office/officeart/2005/8/layout/chevron2"/>
    <dgm:cxn modelId="{2CD8BE17-FCA6-437E-9DDF-6137EE6FEC5B}" type="presParOf" srcId="{9DA52725-93AA-4ECC-A4EC-1844F5B5E757}" destId="{84AF4559-F7CD-498B-9AD5-23659391C415}" srcOrd="2" destOrd="0" presId="urn:microsoft.com/office/officeart/2005/8/layout/chevron2"/>
    <dgm:cxn modelId="{189305F2-9098-4BF0-98A3-EC8E6210EF7F}" type="presParOf" srcId="{84AF4559-F7CD-498B-9AD5-23659391C415}" destId="{7DBC1ECC-B1E5-49B1-8306-80CD37BC44AC}" srcOrd="0" destOrd="0" presId="urn:microsoft.com/office/officeart/2005/8/layout/chevron2"/>
    <dgm:cxn modelId="{795BE373-D9E9-4CD5-8BBD-72C0EFC0652D}" type="presParOf" srcId="{84AF4559-F7CD-498B-9AD5-23659391C415}" destId="{496DCB8F-285D-46AA-825D-502F50E8BA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3F88C-B733-4FEC-B518-F1CBEAC2F28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0157F-708D-4F3A-8735-243450E8015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в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отношении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несовершеннолетних</a:t>
          </a:r>
          <a:r>
            <a:rPr lang="ru-RU" b="1" u="none" spc="-18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детей, 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проживающих раздельно </a:t>
          </a:r>
          <a:r>
            <a:rPr lang="ru-RU" u="none" spc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должностным лицом,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случае, если должностное лицо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лишено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ских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прав, </a:t>
          </a:r>
          <a:r>
            <a:rPr lang="ru-RU" b="1" u="none" spc="-1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представляются </a:t>
          </a:r>
          <a:r>
            <a:rPr lang="ru-RU" b="1" u="none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b="1" u="none" spc="-1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установленном</a:t>
          </a:r>
          <a:r>
            <a:rPr lang="ru-RU" b="1" u="none" spc="-10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none" spc="-5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порядке</a:t>
          </a:r>
          <a:endParaRPr lang="ru-RU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4A8CC-9719-4A7B-9CE9-DB5A78AFC120}" type="parTrans" cxnId="{C30F895C-E9DE-462D-951E-A713DD8AC685}">
      <dgm:prSet/>
      <dgm:spPr/>
      <dgm:t>
        <a:bodyPr/>
        <a:lstStyle/>
        <a:p>
          <a:endParaRPr lang="ru-RU"/>
        </a:p>
      </dgm:t>
    </dgm:pt>
    <dgm:pt modelId="{DF73979E-733C-4D80-9F45-A27872F4190B}" type="sibTrans" cxnId="{C30F895C-E9DE-462D-951E-A713DD8AC685}">
      <dgm:prSet/>
      <dgm:spPr/>
      <dgm:t>
        <a:bodyPr/>
        <a:lstStyle/>
        <a:p>
          <a:endParaRPr lang="ru-RU"/>
        </a:p>
      </dgm:t>
    </dgm:pt>
    <dgm:pt modelId="{8F678BB3-599C-4D7C-B3DC-F2C9D930A2B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Должностное лицо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может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в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течение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одного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месяца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</a:t>
          </a:r>
          <a:r>
            <a:rPr lang="ru-RU" u="none" spc="-15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окончания  </a:t>
          </a:r>
          <a:r>
            <a:rPr lang="ru-RU" u="none" spc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сведений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(31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мая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дующего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u="none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отчетным),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именно </a:t>
          </a:r>
          <a:r>
            <a:rPr lang="ru-RU" b="1" u="none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 30 июня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следующего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u="none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отчетным</a:t>
          </a:r>
          <a:endParaRPr lang="ru-RU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6E4A0-0A54-4AB5-A947-F265E0FB6F74}" type="parTrans" cxnId="{377C40CE-821B-433B-9838-2FA567F3B24D}">
      <dgm:prSet/>
      <dgm:spPr/>
      <dgm:t>
        <a:bodyPr/>
        <a:lstStyle/>
        <a:p>
          <a:endParaRPr lang="ru-RU"/>
        </a:p>
      </dgm:t>
    </dgm:pt>
    <dgm:pt modelId="{216C7BAF-72E2-41C3-8974-BA937F4C691E}" type="sibTrans" cxnId="{377C40CE-821B-433B-9838-2FA567F3B24D}">
      <dgm:prSet/>
      <dgm:spPr/>
      <dgm:t>
        <a:bodyPr/>
        <a:lstStyle/>
        <a:p>
          <a:endParaRPr lang="ru-RU"/>
        </a:p>
      </dgm:t>
    </dgm:pt>
    <dgm:pt modelId="{8C01739D-7F74-4A17-A781-F16A23E603A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уточненных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сведений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предусматривает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повторное представление </a:t>
          </a:r>
          <a:r>
            <a:rPr lang="ru-RU" b="1" u="none" spc="-15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только </a:t>
          </a:r>
          <a:r>
            <a:rPr lang="ru-RU" b="1" u="none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справки о </a:t>
          </a:r>
          <a:r>
            <a:rPr lang="ru-RU" b="1" u="none" spc="-2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доходах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</a:t>
          </a:r>
          <a:r>
            <a:rPr lang="ru-RU" b="1" u="none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которой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отражены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не 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полностью отражены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какие-либо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либо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имеются</a:t>
          </a:r>
          <a:r>
            <a:rPr lang="ru-RU" b="1" u="none" spc="-14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86CC3-0116-4FC1-BACE-CF4B562830F3}" type="parTrans" cxnId="{17E64ECB-9214-454F-AB4F-83CCF1763BAB}">
      <dgm:prSet/>
      <dgm:spPr/>
      <dgm:t>
        <a:bodyPr/>
        <a:lstStyle/>
        <a:p>
          <a:endParaRPr lang="ru-RU"/>
        </a:p>
      </dgm:t>
    </dgm:pt>
    <dgm:pt modelId="{DEE2A5CE-E80C-4EA9-8AC0-3694979D8AD6}" type="sibTrans" cxnId="{17E64ECB-9214-454F-AB4F-83CCF1763BAB}">
      <dgm:prSet/>
      <dgm:spPr/>
      <dgm:t>
        <a:bodyPr/>
        <a:lstStyle/>
        <a:p>
          <a:endParaRPr lang="ru-RU"/>
        </a:p>
      </dgm:t>
    </dgm:pt>
    <dgm:pt modelId="{E7B27B76-DCAD-4542-8F65-286F1FB72C11}" type="pres">
      <dgm:prSet presAssocID="{9D13F88C-B733-4FEC-B518-F1CBEAC2F28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A9BFB-2E4D-4416-8986-2CD1AF41D918}" type="pres">
      <dgm:prSet presAssocID="{4A60157F-708D-4F3A-8735-243450E80152}" presName="comp" presStyleCnt="0"/>
      <dgm:spPr/>
    </dgm:pt>
    <dgm:pt modelId="{4B7CA9BF-1FFC-495C-B1FD-7F5E06F78E7F}" type="pres">
      <dgm:prSet presAssocID="{4A60157F-708D-4F3A-8735-243450E80152}" presName="box" presStyleLbl="node1" presStyleIdx="0" presStyleCnt="3" custLinFactNeighborX="898" custLinFactNeighborY="-634"/>
      <dgm:spPr/>
      <dgm:t>
        <a:bodyPr/>
        <a:lstStyle/>
        <a:p>
          <a:endParaRPr lang="ru-RU"/>
        </a:p>
      </dgm:t>
    </dgm:pt>
    <dgm:pt modelId="{0FB8FC09-94AE-4D5F-BBFA-6435787567B1}" type="pres">
      <dgm:prSet presAssocID="{4A60157F-708D-4F3A-8735-243450E80152}" presName="img" presStyleLbl="fgImgPlace1" presStyleIdx="0" presStyleCnt="3" custScaleX="69516" custScaleY="73479" custLinFactNeighborX="-6935" custLinFactNeighborY="-1616"/>
      <dgm:spPr/>
    </dgm:pt>
    <dgm:pt modelId="{EE4FC434-AE94-41BC-A665-F9834A54F295}" type="pres">
      <dgm:prSet presAssocID="{4A60157F-708D-4F3A-8735-243450E801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9322D-15C4-446C-BAD0-FA1E87059572}" type="pres">
      <dgm:prSet presAssocID="{DF73979E-733C-4D80-9F45-A27872F4190B}" presName="spacer" presStyleCnt="0"/>
      <dgm:spPr/>
    </dgm:pt>
    <dgm:pt modelId="{EB923C64-2527-4FFD-92C2-285ED321431D}" type="pres">
      <dgm:prSet presAssocID="{8F678BB3-599C-4D7C-B3DC-F2C9D930A2BF}" presName="comp" presStyleCnt="0"/>
      <dgm:spPr/>
    </dgm:pt>
    <dgm:pt modelId="{39EF0C97-AC76-45E9-9F95-6A56C08CBD69}" type="pres">
      <dgm:prSet presAssocID="{8F678BB3-599C-4D7C-B3DC-F2C9D930A2BF}" presName="box" presStyleLbl="node1" presStyleIdx="1" presStyleCnt="3"/>
      <dgm:spPr/>
      <dgm:t>
        <a:bodyPr/>
        <a:lstStyle/>
        <a:p>
          <a:endParaRPr lang="ru-RU"/>
        </a:p>
      </dgm:t>
    </dgm:pt>
    <dgm:pt modelId="{3181E6D4-8034-45BB-9D55-6D02CB1813AD}" type="pres">
      <dgm:prSet presAssocID="{8F678BB3-599C-4D7C-B3DC-F2C9D930A2BF}" presName="img" presStyleLbl="fgImgPlace1" presStyleIdx="1" presStyleCnt="3" custScaleX="67794" custScaleY="67106" custLinFactNeighborX="-6935" custLinFactNeighborY="0"/>
      <dgm:spPr/>
    </dgm:pt>
    <dgm:pt modelId="{51978D19-EDE6-4AF2-A478-080DDE9715E0}" type="pres">
      <dgm:prSet presAssocID="{8F678BB3-599C-4D7C-B3DC-F2C9D930A2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66E3-11B8-4490-97C1-57540B63645F}" type="pres">
      <dgm:prSet presAssocID="{216C7BAF-72E2-41C3-8974-BA937F4C691E}" presName="spacer" presStyleCnt="0"/>
      <dgm:spPr/>
    </dgm:pt>
    <dgm:pt modelId="{12FD3E03-B999-460B-A338-846B3340F03D}" type="pres">
      <dgm:prSet presAssocID="{8C01739D-7F74-4A17-A781-F16A23E603A3}" presName="comp" presStyleCnt="0"/>
      <dgm:spPr/>
    </dgm:pt>
    <dgm:pt modelId="{19ABA95B-6D33-48B9-9371-CC581FEAC7B5}" type="pres">
      <dgm:prSet presAssocID="{8C01739D-7F74-4A17-A781-F16A23E603A3}" presName="box" presStyleLbl="node1" presStyleIdx="2" presStyleCnt="3"/>
      <dgm:spPr/>
      <dgm:t>
        <a:bodyPr/>
        <a:lstStyle/>
        <a:p>
          <a:endParaRPr lang="ru-RU"/>
        </a:p>
      </dgm:t>
    </dgm:pt>
    <dgm:pt modelId="{977900E4-63F1-490A-9CB8-BFFD257ABAD0}" type="pres">
      <dgm:prSet presAssocID="{8C01739D-7F74-4A17-A781-F16A23E603A3}" presName="img" presStyleLbl="fgImgPlace1" presStyleIdx="2" presStyleCnt="3" custScaleX="69516" custScaleY="76713" custLinFactNeighborX="-7796" custLinFactNeighborY="2116"/>
      <dgm:spPr/>
    </dgm:pt>
    <dgm:pt modelId="{0007EAD3-AF85-4AC1-AB94-D9C5CD788FC4}" type="pres">
      <dgm:prSet presAssocID="{8C01739D-7F74-4A17-A781-F16A23E603A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C4FE8-2E3E-45A0-9704-9C307216DBAF}" type="presOf" srcId="{4A60157F-708D-4F3A-8735-243450E80152}" destId="{4B7CA9BF-1FFC-495C-B1FD-7F5E06F78E7F}" srcOrd="0" destOrd="0" presId="urn:microsoft.com/office/officeart/2005/8/layout/vList4"/>
    <dgm:cxn modelId="{2D5C5E5E-50B7-4E91-AE93-5250ADF1B3FD}" type="presOf" srcId="{9D13F88C-B733-4FEC-B518-F1CBEAC2F287}" destId="{E7B27B76-DCAD-4542-8F65-286F1FB72C11}" srcOrd="0" destOrd="0" presId="urn:microsoft.com/office/officeart/2005/8/layout/vList4"/>
    <dgm:cxn modelId="{38085E43-7EB3-4787-AFBE-280F85EC00D3}" type="presOf" srcId="{4A60157F-708D-4F3A-8735-243450E80152}" destId="{EE4FC434-AE94-41BC-A665-F9834A54F295}" srcOrd="1" destOrd="0" presId="urn:microsoft.com/office/officeart/2005/8/layout/vList4"/>
    <dgm:cxn modelId="{17E64ECB-9214-454F-AB4F-83CCF1763BAB}" srcId="{9D13F88C-B733-4FEC-B518-F1CBEAC2F287}" destId="{8C01739D-7F74-4A17-A781-F16A23E603A3}" srcOrd="2" destOrd="0" parTransId="{A4786CC3-0116-4FC1-BACE-CF4B562830F3}" sibTransId="{DEE2A5CE-E80C-4EA9-8AC0-3694979D8AD6}"/>
    <dgm:cxn modelId="{DB083452-AB1F-4CA4-8C6A-1D87A49B63C2}" type="presOf" srcId="{8C01739D-7F74-4A17-A781-F16A23E603A3}" destId="{0007EAD3-AF85-4AC1-AB94-D9C5CD788FC4}" srcOrd="1" destOrd="0" presId="urn:microsoft.com/office/officeart/2005/8/layout/vList4"/>
    <dgm:cxn modelId="{6E6B236D-CA9B-4A9E-A02B-23352595805D}" type="presOf" srcId="{8C01739D-7F74-4A17-A781-F16A23E603A3}" destId="{19ABA95B-6D33-48B9-9371-CC581FEAC7B5}" srcOrd="0" destOrd="0" presId="urn:microsoft.com/office/officeart/2005/8/layout/vList4"/>
    <dgm:cxn modelId="{8763EAE1-8A23-4C8D-8D2F-AF03F1E784CF}" type="presOf" srcId="{8F678BB3-599C-4D7C-B3DC-F2C9D930A2BF}" destId="{39EF0C97-AC76-45E9-9F95-6A56C08CBD69}" srcOrd="0" destOrd="0" presId="urn:microsoft.com/office/officeart/2005/8/layout/vList4"/>
    <dgm:cxn modelId="{377C40CE-821B-433B-9838-2FA567F3B24D}" srcId="{9D13F88C-B733-4FEC-B518-F1CBEAC2F287}" destId="{8F678BB3-599C-4D7C-B3DC-F2C9D930A2BF}" srcOrd="1" destOrd="0" parTransId="{C826E4A0-0A54-4AB5-A947-F265E0FB6F74}" sibTransId="{216C7BAF-72E2-41C3-8974-BA937F4C691E}"/>
    <dgm:cxn modelId="{1B7F04A0-EEF2-403D-8A51-7D335B5CDD9F}" type="presOf" srcId="{8F678BB3-599C-4D7C-B3DC-F2C9D930A2BF}" destId="{51978D19-EDE6-4AF2-A478-080DDE9715E0}" srcOrd="1" destOrd="0" presId="urn:microsoft.com/office/officeart/2005/8/layout/vList4"/>
    <dgm:cxn modelId="{C30F895C-E9DE-462D-951E-A713DD8AC685}" srcId="{9D13F88C-B733-4FEC-B518-F1CBEAC2F287}" destId="{4A60157F-708D-4F3A-8735-243450E80152}" srcOrd="0" destOrd="0" parTransId="{D6B4A8CC-9719-4A7B-9CE9-DB5A78AFC120}" sibTransId="{DF73979E-733C-4D80-9F45-A27872F4190B}"/>
    <dgm:cxn modelId="{C49DC4A9-9537-4C5B-AB2A-80A5A4822864}" type="presParOf" srcId="{E7B27B76-DCAD-4542-8F65-286F1FB72C11}" destId="{2FEA9BFB-2E4D-4416-8986-2CD1AF41D918}" srcOrd="0" destOrd="0" presId="urn:microsoft.com/office/officeart/2005/8/layout/vList4"/>
    <dgm:cxn modelId="{E424F4E1-1F8E-4FC6-8DAF-1DC82A736E43}" type="presParOf" srcId="{2FEA9BFB-2E4D-4416-8986-2CD1AF41D918}" destId="{4B7CA9BF-1FFC-495C-B1FD-7F5E06F78E7F}" srcOrd="0" destOrd="0" presId="urn:microsoft.com/office/officeart/2005/8/layout/vList4"/>
    <dgm:cxn modelId="{35FFE893-66C3-4DA7-8BFC-7C4AC0CA9C8F}" type="presParOf" srcId="{2FEA9BFB-2E4D-4416-8986-2CD1AF41D918}" destId="{0FB8FC09-94AE-4D5F-BBFA-6435787567B1}" srcOrd="1" destOrd="0" presId="urn:microsoft.com/office/officeart/2005/8/layout/vList4"/>
    <dgm:cxn modelId="{26E2731A-F8DB-4098-95C6-6DAC8A4B0FFA}" type="presParOf" srcId="{2FEA9BFB-2E4D-4416-8986-2CD1AF41D918}" destId="{EE4FC434-AE94-41BC-A665-F9834A54F295}" srcOrd="2" destOrd="0" presId="urn:microsoft.com/office/officeart/2005/8/layout/vList4"/>
    <dgm:cxn modelId="{7A8CCA68-AFAA-4E64-9CA9-3B4A65E1F8AB}" type="presParOf" srcId="{E7B27B76-DCAD-4542-8F65-286F1FB72C11}" destId="{5689322D-15C4-446C-BAD0-FA1E87059572}" srcOrd="1" destOrd="0" presId="urn:microsoft.com/office/officeart/2005/8/layout/vList4"/>
    <dgm:cxn modelId="{94E844EE-B3C8-438D-ACF7-D1764A846478}" type="presParOf" srcId="{E7B27B76-DCAD-4542-8F65-286F1FB72C11}" destId="{EB923C64-2527-4FFD-92C2-285ED321431D}" srcOrd="2" destOrd="0" presId="urn:microsoft.com/office/officeart/2005/8/layout/vList4"/>
    <dgm:cxn modelId="{B964C74B-AFBA-4ACD-91D9-94D5FAAD1A95}" type="presParOf" srcId="{EB923C64-2527-4FFD-92C2-285ED321431D}" destId="{39EF0C97-AC76-45E9-9F95-6A56C08CBD69}" srcOrd="0" destOrd="0" presId="urn:microsoft.com/office/officeart/2005/8/layout/vList4"/>
    <dgm:cxn modelId="{BC074308-3F77-4EDE-94BD-08B09897F04F}" type="presParOf" srcId="{EB923C64-2527-4FFD-92C2-285ED321431D}" destId="{3181E6D4-8034-45BB-9D55-6D02CB1813AD}" srcOrd="1" destOrd="0" presId="urn:microsoft.com/office/officeart/2005/8/layout/vList4"/>
    <dgm:cxn modelId="{F7BADDE5-B54B-40BE-AFC1-8A466C759F40}" type="presParOf" srcId="{EB923C64-2527-4FFD-92C2-285ED321431D}" destId="{51978D19-EDE6-4AF2-A478-080DDE9715E0}" srcOrd="2" destOrd="0" presId="urn:microsoft.com/office/officeart/2005/8/layout/vList4"/>
    <dgm:cxn modelId="{C8B8A749-406B-4B2B-BCE6-3433BF95C84A}" type="presParOf" srcId="{E7B27B76-DCAD-4542-8F65-286F1FB72C11}" destId="{BF0D66E3-11B8-4490-97C1-57540B63645F}" srcOrd="3" destOrd="0" presId="urn:microsoft.com/office/officeart/2005/8/layout/vList4"/>
    <dgm:cxn modelId="{009AB0F4-48FA-4479-8FA4-C26F891573EC}" type="presParOf" srcId="{E7B27B76-DCAD-4542-8F65-286F1FB72C11}" destId="{12FD3E03-B999-460B-A338-846B3340F03D}" srcOrd="4" destOrd="0" presId="urn:microsoft.com/office/officeart/2005/8/layout/vList4"/>
    <dgm:cxn modelId="{886377DC-0EE9-44DC-9F12-E7ACE2CDF0CF}" type="presParOf" srcId="{12FD3E03-B999-460B-A338-846B3340F03D}" destId="{19ABA95B-6D33-48B9-9371-CC581FEAC7B5}" srcOrd="0" destOrd="0" presId="urn:microsoft.com/office/officeart/2005/8/layout/vList4"/>
    <dgm:cxn modelId="{CFB9213F-222D-49BB-B420-BB0E445AB106}" type="presParOf" srcId="{12FD3E03-B999-460B-A338-846B3340F03D}" destId="{977900E4-63F1-490A-9CB8-BFFD257ABAD0}" srcOrd="1" destOrd="0" presId="urn:microsoft.com/office/officeart/2005/8/layout/vList4"/>
    <dgm:cxn modelId="{BABC3314-6163-4AC1-BD06-91D89A401D20}" type="presParOf" srcId="{12FD3E03-B999-460B-A338-846B3340F03D}" destId="{0007EAD3-AF85-4AC1-AB94-D9C5CD788F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C214A-42D0-441C-8C24-718C91741FC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1ABA6-E307-430D-BE9F-EE0FB5C47D51}">
      <dgm:prSet phldrT="[Текст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just"/>
          <a:r>
            <a:rPr lang="ru-RU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денежные </a:t>
          </a:r>
          <a:r>
            <a:rPr lang="ru-RU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</a:t>
          </a:r>
          <a:r>
            <a:rPr lang="ru-RU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</a:t>
          </a:r>
          <a:r>
            <a:rPr lang="ru-RU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b="1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качестве </a:t>
          </a:r>
          <a:r>
            <a:rPr lang="ru-RU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оплаты  </a:t>
          </a:r>
          <a:r>
            <a:rPr lang="ru-RU" b="1" spc="-3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 </a:t>
          </a:r>
          <a:r>
            <a:rPr lang="ru-RU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товаров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(ранее 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отражать  только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денежные </a:t>
          </a:r>
          <a:r>
            <a: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безналичной 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форме);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1537D-C225-4779-92CC-6DCD0A3A13E6}" type="parTrans" cxnId="{2DE08B9F-3743-49DE-B772-F177892F4FE8}">
      <dgm:prSet/>
      <dgm:spPr/>
      <dgm:t>
        <a:bodyPr/>
        <a:lstStyle/>
        <a:p>
          <a:endParaRPr lang="ru-RU"/>
        </a:p>
      </dgm:t>
    </dgm:pt>
    <dgm:pt modelId="{F143B543-B6C9-41B9-88BF-1DA3746C46EE}" type="sibTrans" cxnId="{2DE08B9F-3743-49DE-B772-F177892F4FE8}">
      <dgm:prSet/>
      <dgm:spPr/>
      <dgm:t>
        <a:bodyPr/>
        <a:lstStyle/>
        <a:p>
          <a:endParaRPr lang="ru-RU"/>
        </a:p>
      </dgm:t>
    </dgm:pt>
    <dgm:pt modelId="{E2D10BD1-BE28-4B7B-9639-F285690CB63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денежные </a:t>
          </a:r>
          <a:r>
            <a:rPr lang="ru-RU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</a:t>
          </a:r>
          <a:r>
            <a:rPr lang="ru-RU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</a:t>
          </a:r>
          <a:r>
            <a:rPr lang="ru-RU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связи </a:t>
          </a:r>
          <a:r>
            <a:rPr lang="ru-RU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прощением  долга </a:t>
          </a:r>
          <a:r>
            <a:rPr lang="ru-RU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должностному лицу 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его супруге 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(супругу) </a:t>
          </a:r>
          <a:r>
            <a: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 несовершеннолетним 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детям 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(новый</a:t>
          </a:r>
          <a:r>
            <a:rPr lang="ru-RU" spc="1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подпункт)</a:t>
          </a:r>
          <a:r>
            <a:rPr lang="ru-RU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29865-5DA0-4921-911B-D686A97F3E77}" type="parTrans" cxnId="{0DC7F21B-4495-4B02-885A-0796E5F9B7C4}">
      <dgm:prSet/>
      <dgm:spPr/>
      <dgm:t>
        <a:bodyPr/>
        <a:lstStyle/>
        <a:p>
          <a:endParaRPr lang="ru-RU"/>
        </a:p>
      </dgm:t>
    </dgm:pt>
    <dgm:pt modelId="{E0584C5F-41EF-41E4-A135-E22CB2EF6DC3}" type="sibTrans" cxnId="{0DC7F21B-4495-4B02-885A-0796E5F9B7C4}">
      <dgm:prSet/>
      <dgm:spPr/>
      <dgm:t>
        <a:bodyPr/>
        <a:lstStyle/>
        <a:p>
          <a:endParaRPr lang="ru-RU"/>
        </a:p>
      </dgm:t>
    </dgm:pt>
    <dgm:pt modelId="{ABCD7C80-ABCE-4F40-B0DD-57507EC7620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7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случае </a:t>
          </a:r>
          <a:r>
            <a:rPr lang="ru-RU" sz="17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продажи </a:t>
          </a:r>
          <a:r>
            <a:rPr lang="ru-RU" sz="17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мелкого </a:t>
          </a:r>
          <a:r>
            <a:rPr lang="ru-RU" sz="1700" b="1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имущества </a:t>
          </a:r>
          <a:r>
            <a:rPr lang="ru-RU" sz="17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(предметы </a:t>
          </a:r>
          <a:r>
            <a:rPr lang="ru-RU" sz="17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обычной  </a:t>
          </a:r>
          <a:r>
            <a:rPr lang="ru-RU" sz="17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домашней </a:t>
          </a:r>
          <a:r>
            <a:rPr lang="ru-RU" sz="17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обстановки, </a:t>
          </a:r>
          <a:r>
            <a:rPr lang="ru-RU" sz="17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обихода </a:t>
          </a:r>
          <a:r>
            <a:rPr lang="ru-RU" sz="17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700" spc="-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т.д.) </a:t>
          </a:r>
          <a:r>
            <a:rPr lang="ru-RU" sz="17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 указывать </a:t>
          </a:r>
          <a:r>
            <a:rPr lang="ru-RU" sz="17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совокупный </a:t>
          </a:r>
          <a:r>
            <a:rPr lang="ru-RU" sz="1700" b="1" spc="-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 </a:t>
          </a:r>
          <a:r>
            <a:rPr lang="ru-RU" sz="1700" b="1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</a:t>
          </a:r>
          <a:r>
            <a:rPr lang="ru-RU" sz="17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их </a:t>
          </a:r>
          <a:r>
            <a:rPr lang="ru-RU" sz="17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реализации </a:t>
          </a:r>
          <a:r>
            <a:rPr lang="ru-RU" sz="17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(новый  </a:t>
          </a:r>
          <a:r>
            <a:rPr lang="ru-RU" sz="17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подпункт);</a:t>
          </a:r>
          <a:endParaRPr lang="ru-RU" sz="17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755650"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6E3FDE2-05A9-4895-8CE8-1FEEED455198}" type="parTrans" cxnId="{2C00CA95-080E-47C6-B935-C4AAFF3BDEEF}">
      <dgm:prSet/>
      <dgm:spPr/>
      <dgm:t>
        <a:bodyPr/>
        <a:lstStyle/>
        <a:p>
          <a:endParaRPr lang="ru-RU"/>
        </a:p>
      </dgm:t>
    </dgm:pt>
    <dgm:pt modelId="{AE2FA6AA-3408-4E29-97D8-8CFB997A9A16}" type="sibTrans" cxnId="{2C00CA95-080E-47C6-B935-C4AAFF3BDEEF}">
      <dgm:prSet/>
      <dgm:spPr/>
      <dgm:t>
        <a:bodyPr/>
        <a:lstStyle/>
        <a:p>
          <a:endParaRPr lang="ru-RU"/>
        </a:p>
      </dgm:t>
    </dgm:pt>
    <dgm:pt modelId="{F81F222F-79CF-48DA-A8D6-A33BF0893D1F}">
      <dgm:prSet phldrT="[Текст]" phldr="1"/>
      <dgm:spPr>
        <a:solidFill>
          <a:schemeClr val="accent2">
            <a:lumMod val="75000"/>
          </a:schemeClr>
        </a:solidFill>
      </dgm:spPr>
      <dgm:t>
        <a:bodyPr/>
        <a:lstStyle/>
        <a:p>
          <a:pPr marL="114300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10BE054B-EBDE-4DF2-BE3D-3C4516FC7D5E}" type="parTrans" cxnId="{281DAA3D-895F-416B-BA6C-4709193066F1}">
      <dgm:prSet/>
      <dgm:spPr/>
      <dgm:t>
        <a:bodyPr/>
        <a:lstStyle/>
        <a:p>
          <a:endParaRPr lang="ru-RU"/>
        </a:p>
      </dgm:t>
    </dgm:pt>
    <dgm:pt modelId="{C6D8F316-96C2-4A02-8823-9173D0A8DA68}" type="sibTrans" cxnId="{281DAA3D-895F-416B-BA6C-4709193066F1}">
      <dgm:prSet/>
      <dgm:spPr/>
      <dgm:t>
        <a:bodyPr/>
        <a:lstStyle/>
        <a:p>
          <a:endParaRPr lang="ru-RU"/>
        </a:p>
      </dgm:t>
    </dgm:pt>
    <dgm:pt modelId="{5737FFA9-8AE5-48E9-9B73-EE45E105A326}">
      <dgm:prSet phldrT="[Текст]" phldr="1"/>
      <dgm:spPr>
        <a:solidFill>
          <a:schemeClr val="accent2">
            <a:lumMod val="75000"/>
          </a:schemeClr>
        </a:solidFill>
      </dgm:spPr>
      <dgm:t>
        <a:bodyPr/>
        <a:lstStyle/>
        <a:p>
          <a:pPr marL="114300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E5C587DB-E2C1-418C-B986-07DF543E88EA}" type="parTrans" cxnId="{3F2AF00E-4AFD-4CA5-9863-4095A56E59C6}">
      <dgm:prSet/>
      <dgm:spPr/>
      <dgm:t>
        <a:bodyPr/>
        <a:lstStyle/>
        <a:p>
          <a:endParaRPr lang="ru-RU"/>
        </a:p>
      </dgm:t>
    </dgm:pt>
    <dgm:pt modelId="{1560A608-994A-49C7-BC22-DACEE7AF848F}" type="sibTrans" cxnId="{3F2AF00E-4AFD-4CA5-9863-4095A56E59C6}">
      <dgm:prSet/>
      <dgm:spPr/>
      <dgm:t>
        <a:bodyPr/>
        <a:lstStyle/>
        <a:p>
          <a:endParaRPr lang="ru-RU"/>
        </a:p>
      </dgm:t>
    </dgm:pt>
    <dgm:pt modelId="{356745B5-6A65-490D-ADA1-56C82FC944EC}" type="pres">
      <dgm:prSet presAssocID="{6C6C214A-42D0-441C-8C24-718C91741F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E95D5-2288-44A3-984A-64428574FDF5}" type="pres">
      <dgm:prSet presAssocID="{8691ABA6-E307-430D-BE9F-EE0FB5C47D51}" presName="comp" presStyleCnt="0"/>
      <dgm:spPr/>
    </dgm:pt>
    <dgm:pt modelId="{023DD195-896A-4511-AE36-A9C0FFD5EC11}" type="pres">
      <dgm:prSet presAssocID="{8691ABA6-E307-430D-BE9F-EE0FB5C47D51}" presName="box" presStyleLbl="node1" presStyleIdx="0" presStyleCnt="3" custLinFactNeighborX="69" custLinFactNeighborY="1526"/>
      <dgm:spPr/>
      <dgm:t>
        <a:bodyPr/>
        <a:lstStyle/>
        <a:p>
          <a:endParaRPr lang="ru-RU"/>
        </a:p>
      </dgm:t>
    </dgm:pt>
    <dgm:pt modelId="{466CAC02-6045-4C17-9A73-C949B9FBDDC1}" type="pres">
      <dgm:prSet presAssocID="{8691ABA6-E307-430D-BE9F-EE0FB5C47D51}" presName="img" presStyleLbl="fgImgPlace1" presStyleIdx="0" presStyleCnt="3"/>
      <dgm:spPr/>
    </dgm:pt>
    <dgm:pt modelId="{3947A52C-665E-41EF-99D1-DBBAAEA6FFDB}" type="pres">
      <dgm:prSet presAssocID="{8691ABA6-E307-430D-BE9F-EE0FB5C47D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631F7-E039-42B4-A1DD-B0175DDFF34E}" type="pres">
      <dgm:prSet presAssocID="{F143B543-B6C9-41B9-88BF-1DA3746C46EE}" presName="spacer" presStyleCnt="0"/>
      <dgm:spPr/>
    </dgm:pt>
    <dgm:pt modelId="{5E53914F-BDBC-4573-83E7-0FAD8FA5EDF6}" type="pres">
      <dgm:prSet presAssocID="{E2D10BD1-BE28-4B7B-9639-F285690CB63F}" presName="comp" presStyleCnt="0"/>
      <dgm:spPr/>
    </dgm:pt>
    <dgm:pt modelId="{42BAC848-0A1C-45B8-AA80-DD94715213B8}" type="pres">
      <dgm:prSet presAssocID="{E2D10BD1-BE28-4B7B-9639-F285690CB63F}" presName="box" presStyleLbl="node1" presStyleIdx="1" presStyleCnt="3"/>
      <dgm:spPr/>
      <dgm:t>
        <a:bodyPr/>
        <a:lstStyle/>
        <a:p>
          <a:endParaRPr lang="ru-RU"/>
        </a:p>
      </dgm:t>
    </dgm:pt>
    <dgm:pt modelId="{DF07D0CB-69A8-4BA4-AF55-333C03D55ED8}" type="pres">
      <dgm:prSet presAssocID="{E2D10BD1-BE28-4B7B-9639-F285690CB63F}" presName="img" presStyleLbl="fgImgPlace1" presStyleIdx="1" presStyleCnt="3"/>
      <dgm:spPr/>
    </dgm:pt>
    <dgm:pt modelId="{EF855C8F-44AD-413C-A737-9930211802B4}" type="pres">
      <dgm:prSet presAssocID="{E2D10BD1-BE28-4B7B-9639-F285690CB63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2D5E-DA62-4622-8213-24F67FC7FC65}" type="pres">
      <dgm:prSet presAssocID="{E0584C5F-41EF-41E4-A135-E22CB2EF6DC3}" presName="spacer" presStyleCnt="0"/>
      <dgm:spPr/>
    </dgm:pt>
    <dgm:pt modelId="{C9663250-0453-4823-8816-03B15A32FB8F}" type="pres">
      <dgm:prSet presAssocID="{ABCD7C80-ABCE-4F40-B0DD-57507EC76208}" presName="comp" presStyleCnt="0"/>
      <dgm:spPr/>
    </dgm:pt>
    <dgm:pt modelId="{DFCF427D-54C0-4499-88C8-9071CDC4FB52}" type="pres">
      <dgm:prSet presAssocID="{ABCD7C80-ABCE-4F40-B0DD-57507EC76208}" presName="box" presStyleLbl="node1" presStyleIdx="2" presStyleCnt="3"/>
      <dgm:spPr/>
      <dgm:t>
        <a:bodyPr/>
        <a:lstStyle/>
        <a:p>
          <a:endParaRPr lang="ru-RU"/>
        </a:p>
      </dgm:t>
    </dgm:pt>
    <dgm:pt modelId="{F1242863-54EA-470A-B5A9-0FD697DCFBDE}" type="pres">
      <dgm:prSet presAssocID="{ABCD7C80-ABCE-4F40-B0DD-57507EC76208}" presName="img" presStyleLbl="fgImgPlace1" presStyleIdx="2" presStyleCnt="3"/>
      <dgm:spPr/>
    </dgm:pt>
    <dgm:pt modelId="{7EBED0B1-8BFB-4890-ADA1-0A66E5CA8AC5}" type="pres">
      <dgm:prSet presAssocID="{ABCD7C80-ABCE-4F40-B0DD-57507EC7620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25112-41C1-4737-AC2F-78FA4C5E97BB}" type="presOf" srcId="{F81F222F-79CF-48DA-A8D6-A33BF0893D1F}" destId="{7EBED0B1-8BFB-4890-ADA1-0A66E5CA8AC5}" srcOrd="1" destOrd="1" presId="urn:microsoft.com/office/officeart/2005/8/layout/vList4"/>
    <dgm:cxn modelId="{3F2AF00E-4AFD-4CA5-9863-4095A56E59C6}" srcId="{ABCD7C80-ABCE-4F40-B0DD-57507EC76208}" destId="{5737FFA9-8AE5-48E9-9B73-EE45E105A326}" srcOrd="1" destOrd="0" parTransId="{E5C587DB-E2C1-418C-B986-07DF543E88EA}" sibTransId="{1560A608-994A-49C7-BC22-DACEE7AF848F}"/>
    <dgm:cxn modelId="{584F1A0D-4541-4887-A3F2-9429851E5224}" type="presOf" srcId="{E2D10BD1-BE28-4B7B-9639-F285690CB63F}" destId="{EF855C8F-44AD-413C-A737-9930211802B4}" srcOrd="1" destOrd="0" presId="urn:microsoft.com/office/officeart/2005/8/layout/vList4"/>
    <dgm:cxn modelId="{483DF6DA-98CA-4631-9833-A9E3BFD70A5E}" type="presOf" srcId="{ABCD7C80-ABCE-4F40-B0DD-57507EC76208}" destId="{DFCF427D-54C0-4499-88C8-9071CDC4FB52}" srcOrd="0" destOrd="0" presId="urn:microsoft.com/office/officeart/2005/8/layout/vList4"/>
    <dgm:cxn modelId="{2C00CA95-080E-47C6-B935-C4AAFF3BDEEF}" srcId="{6C6C214A-42D0-441C-8C24-718C91741FC2}" destId="{ABCD7C80-ABCE-4F40-B0DD-57507EC76208}" srcOrd="2" destOrd="0" parTransId="{C6E3FDE2-05A9-4895-8CE8-1FEEED455198}" sibTransId="{AE2FA6AA-3408-4E29-97D8-8CFB997A9A16}"/>
    <dgm:cxn modelId="{281DAA3D-895F-416B-BA6C-4709193066F1}" srcId="{ABCD7C80-ABCE-4F40-B0DD-57507EC76208}" destId="{F81F222F-79CF-48DA-A8D6-A33BF0893D1F}" srcOrd="0" destOrd="0" parTransId="{10BE054B-EBDE-4DF2-BE3D-3C4516FC7D5E}" sibTransId="{C6D8F316-96C2-4A02-8823-9173D0A8DA68}"/>
    <dgm:cxn modelId="{C39C0CE0-173C-49BA-B5F5-83B8C3479B4B}" type="presOf" srcId="{5737FFA9-8AE5-48E9-9B73-EE45E105A326}" destId="{7EBED0B1-8BFB-4890-ADA1-0A66E5CA8AC5}" srcOrd="1" destOrd="2" presId="urn:microsoft.com/office/officeart/2005/8/layout/vList4"/>
    <dgm:cxn modelId="{0A2F22D0-2068-4235-AA7E-94263226461F}" type="presOf" srcId="{8691ABA6-E307-430D-BE9F-EE0FB5C47D51}" destId="{023DD195-896A-4511-AE36-A9C0FFD5EC11}" srcOrd="0" destOrd="0" presId="urn:microsoft.com/office/officeart/2005/8/layout/vList4"/>
    <dgm:cxn modelId="{3E94F9B2-611C-4215-9D86-1B1D7DA215E1}" type="presOf" srcId="{E2D10BD1-BE28-4B7B-9639-F285690CB63F}" destId="{42BAC848-0A1C-45B8-AA80-DD94715213B8}" srcOrd="0" destOrd="0" presId="urn:microsoft.com/office/officeart/2005/8/layout/vList4"/>
    <dgm:cxn modelId="{EE5B4317-6672-4EAE-AD42-7C87EC04B814}" type="presOf" srcId="{F81F222F-79CF-48DA-A8D6-A33BF0893D1F}" destId="{DFCF427D-54C0-4499-88C8-9071CDC4FB52}" srcOrd="0" destOrd="1" presId="urn:microsoft.com/office/officeart/2005/8/layout/vList4"/>
    <dgm:cxn modelId="{BDD6B5CE-567A-4D93-9032-7C53CF5302F0}" type="presOf" srcId="{5737FFA9-8AE5-48E9-9B73-EE45E105A326}" destId="{DFCF427D-54C0-4499-88C8-9071CDC4FB52}" srcOrd="0" destOrd="2" presId="urn:microsoft.com/office/officeart/2005/8/layout/vList4"/>
    <dgm:cxn modelId="{CE36C747-8B61-4105-933B-93CFB6C051C2}" type="presOf" srcId="{ABCD7C80-ABCE-4F40-B0DD-57507EC76208}" destId="{7EBED0B1-8BFB-4890-ADA1-0A66E5CA8AC5}" srcOrd="1" destOrd="0" presId="urn:microsoft.com/office/officeart/2005/8/layout/vList4"/>
    <dgm:cxn modelId="{39A21481-8660-4BB6-91FF-4BCD459273D1}" type="presOf" srcId="{8691ABA6-E307-430D-BE9F-EE0FB5C47D51}" destId="{3947A52C-665E-41EF-99D1-DBBAAEA6FFDB}" srcOrd="1" destOrd="0" presId="urn:microsoft.com/office/officeart/2005/8/layout/vList4"/>
    <dgm:cxn modelId="{0DC7F21B-4495-4B02-885A-0796E5F9B7C4}" srcId="{6C6C214A-42D0-441C-8C24-718C91741FC2}" destId="{E2D10BD1-BE28-4B7B-9639-F285690CB63F}" srcOrd="1" destOrd="0" parTransId="{AE329865-5DA0-4921-911B-D686A97F3E77}" sibTransId="{E0584C5F-41EF-41E4-A135-E22CB2EF6DC3}"/>
    <dgm:cxn modelId="{17D39670-E395-4648-B38A-0A44C591B812}" type="presOf" srcId="{6C6C214A-42D0-441C-8C24-718C91741FC2}" destId="{356745B5-6A65-490D-ADA1-56C82FC944EC}" srcOrd="0" destOrd="0" presId="urn:microsoft.com/office/officeart/2005/8/layout/vList4"/>
    <dgm:cxn modelId="{2DE08B9F-3743-49DE-B772-F177892F4FE8}" srcId="{6C6C214A-42D0-441C-8C24-718C91741FC2}" destId="{8691ABA6-E307-430D-BE9F-EE0FB5C47D51}" srcOrd="0" destOrd="0" parTransId="{19A1537D-C225-4779-92CC-6DCD0A3A13E6}" sibTransId="{F143B543-B6C9-41B9-88BF-1DA3746C46EE}"/>
    <dgm:cxn modelId="{A709771A-01E5-47E0-AB5D-DA4738938C37}" type="presParOf" srcId="{356745B5-6A65-490D-ADA1-56C82FC944EC}" destId="{757E95D5-2288-44A3-984A-64428574FDF5}" srcOrd="0" destOrd="0" presId="urn:microsoft.com/office/officeart/2005/8/layout/vList4"/>
    <dgm:cxn modelId="{EE613922-07DE-4AF4-82BB-D65C5FB5E22E}" type="presParOf" srcId="{757E95D5-2288-44A3-984A-64428574FDF5}" destId="{023DD195-896A-4511-AE36-A9C0FFD5EC11}" srcOrd="0" destOrd="0" presId="urn:microsoft.com/office/officeart/2005/8/layout/vList4"/>
    <dgm:cxn modelId="{D2B45EDD-3AA2-457D-B0AC-020B8697A364}" type="presParOf" srcId="{757E95D5-2288-44A3-984A-64428574FDF5}" destId="{466CAC02-6045-4C17-9A73-C949B9FBDDC1}" srcOrd="1" destOrd="0" presId="urn:microsoft.com/office/officeart/2005/8/layout/vList4"/>
    <dgm:cxn modelId="{5C74476B-9F18-403B-A655-8EFCAB20A4EC}" type="presParOf" srcId="{757E95D5-2288-44A3-984A-64428574FDF5}" destId="{3947A52C-665E-41EF-99D1-DBBAAEA6FFDB}" srcOrd="2" destOrd="0" presId="urn:microsoft.com/office/officeart/2005/8/layout/vList4"/>
    <dgm:cxn modelId="{E0148F6C-67E0-434E-91E3-BAF337B0F4BD}" type="presParOf" srcId="{356745B5-6A65-490D-ADA1-56C82FC944EC}" destId="{301631F7-E039-42B4-A1DD-B0175DDFF34E}" srcOrd="1" destOrd="0" presId="urn:microsoft.com/office/officeart/2005/8/layout/vList4"/>
    <dgm:cxn modelId="{AE2C4B3C-3B6D-4034-AB89-42C2A10C3DA0}" type="presParOf" srcId="{356745B5-6A65-490D-ADA1-56C82FC944EC}" destId="{5E53914F-BDBC-4573-83E7-0FAD8FA5EDF6}" srcOrd="2" destOrd="0" presId="urn:microsoft.com/office/officeart/2005/8/layout/vList4"/>
    <dgm:cxn modelId="{423A096B-6D9D-405C-82E8-F055DB617B90}" type="presParOf" srcId="{5E53914F-BDBC-4573-83E7-0FAD8FA5EDF6}" destId="{42BAC848-0A1C-45B8-AA80-DD94715213B8}" srcOrd="0" destOrd="0" presId="urn:microsoft.com/office/officeart/2005/8/layout/vList4"/>
    <dgm:cxn modelId="{5C524858-540D-4B83-B542-E5841F49827B}" type="presParOf" srcId="{5E53914F-BDBC-4573-83E7-0FAD8FA5EDF6}" destId="{DF07D0CB-69A8-4BA4-AF55-333C03D55ED8}" srcOrd="1" destOrd="0" presId="urn:microsoft.com/office/officeart/2005/8/layout/vList4"/>
    <dgm:cxn modelId="{AD922128-548F-4CA2-818B-194075D58A73}" type="presParOf" srcId="{5E53914F-BDBC-4573-83E7-0FAD8FA5EDF6}" destId="{EF855C8F-44AD-413C-A737-9930211802B4}" srcOrd="2" destOrd="0" presId="urn:microsoft.com/office/officeart/2005/8/layout/vList4"/>
    <dgm:cxn modelId="{CB4816DF-C834-4C53-A94F-D98DA4DCD2DA}" type="presParOf" srcId="{356745B5-6A65-490D-ADA1-56C82FC944EC}" destId="{F90F2D5E-DA62-4622-8213-24F67FC7FC65}" srcOrd="3" destOrd="0" presId="urn:microsoft.com/office/officeart/2005/8/layout/vList4"/>
    <dgm:cxn modelId="{029C27B2-1CE6-4E09-A5FA-CDE6648C5A01}" type="presParOf" srcId="{356745B5-6A65-490D-ADA1-56C82FC944EC}" destId="{C9663250-0453-4823-8816-03B15A32FB8F}" srcOrd="4" destOrd="0" presId="urn:microsoft.com/office/officeart/2005/8/layout/vList4"/>
    <dgm:cxn modelId="{4650A6E2-F60A-4FC1-AA21-6E9E29E62AD7}" type="presParOf" srcId="{C9663250-0453-4823-8816-03B15A32FB8F}" destId="{DFCF427D-54C0-4499-88C8-9071CDC4FB52}" srcOrd="0" destOrd="0" presId="urn:microsoft.com/office/officeart/2005/8/layout/vList4"/>
    <dgm:cxn modelId="{09D49C6E-06C8-465D-B1F9-17AEBB1B1598}" type="presParOf" srcId="{C9663250-0453-4823-8816-03B15A32FB8F}" destId="{F1242863-54EA-470A-B5A9-0FD697DCFBDE}" srcOrd="1" destOrd="0" presId="urn:microsoft.com/office/officeart/2005/8/layout/vList4"/>
    <dgm:cxn modelId="{3D279C39-2DFA-4F89-A914-9CEBE790F0EE}" type="presParOf" srcId="{C9663250-0453-4823-8816-03B15A32FB8F}" destId="{7EBED0B1-8BFB-4890-ADA1-0A66E5CA8A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260A0-1D5B-487F-A7E9-EF1286F6386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49057-3BC3-435F-ADF8-01C0136A21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Получение </a:t>
          </a:r>
          <a:r>
            <a:rPr lang="ru-RU" sz="2400" b="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кредита </a:t>
          </a:r>
          <a:r>
            <a:rPr lang="ru-RU" sz="2400" b="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2400" b="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кредитной </a:t>
          </a:r>
          <a:r>
            <a:rPr lang="ru-RU" sz="2400" b="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карты, предполагают  открытие </a:t>
          </a:r>
          <a:r>
            <a:rPr lang="ru-RU" sz="2400" b="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400" b="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ведение </a:t>
          </a:r>
          <a:r>
            <a:rPr lang="ru-RU" sz="2400" b="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банком</a:t>
          </a:r>
          <a:r>
            <a:rPr lang="ru-RU" sz="2400" b="0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spc="-2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счета</a:t>
          </a:r>
          <a:endParaRPr lang="ru-RU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489200">
            <a:spcAft>
              <a:spcPct val="35000"/>
            </a:spcAft>
          </a:pPr>
          <a:endParaRPr lang="ru-RU" dirty="0"/>
        </a:p>
      </dgm:t>
    </dgm:pt>
    <dgm:pt modelId="{580C3D1B-FDA7-429F-8655-88092C798E37}" type="parTrans" cxnId="{D146447A-5E4A-47DF-92B3-858953CFC55F}">
      <dgm:prSet/>
      <dgm:spPr/>
      <dgm:t>
        <a:bodyPr/>
        <a:lstStyle/>
        <a:p>
          <a:endParaRPr lang="ru-RU"/>
        </a:p>
      </dgm:t>
    </dgm:pt>
    <dgm:pt modelId="{3BEEAF1E-9DA9-4CDD-BE6A-B6C32C05E1A6}" type="sibTrans" cxnId="{D146447A-5E4A-47DF-92B3-858953CFC55F}">
      <dgm:prSet/>
      <dgm:spPr/>
      <dgm:t>
        <a:bodyPr/>
        <a:lstStyle/>
        <a:p>
          <a:endParaRPr lang="ru-RU"/>
        </a:p>
      </dgm:t>
    </dgm:pt>
    <dgm:pt modelId="{F443FEDD-D550-4D68-9AE5-5D77DC19991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8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отсутствии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8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отчетную 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дату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кредитной </a:t>
          </a:r>
          <a:r>
            <a:rPr lang="ru-RU" sz="18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карте  собственных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денежных </a:t>
          </a:r>
          <a:r>
            <a:rPr lang="ru-RU" sz="18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 </a:t>
          </a:r>
          <a:r>
            <a:rPr lang="ru-RU" sz="18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остаток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</a:t>
          </a:r>
          <a:r>
            <a:rPr lang="ru-RU" sz="18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соответствующем </a:t>
          </a:r>
          <a:r>
            <a:rPr lang="ru-RU" sz="1800" b="1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счете </a:t>
          </a:r>
          <a:r>
            <a:rPr lang="ru-RU" sz="18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указывается </a:t>
          </a:r>
          <a:r>
            <a:rPr lang="ru-RU" sz="18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ноль</a:t>
          </a:r>
          <a:r>
            <a:rPr lang="ru-RU" sz="1800" b="1" spc="3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(«0»)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53A78-3755-440B-BB49-89ABED062F78}" type="parTrans" cxnId="{A8446874-4C95-47B4-A7C1-A654A9AE3DC2}">
      <dgm:prSet/>
      <dgm:spPr/>
      <dgm:t>
        <a:bodyPr/>
        <a:lstStyle/>
        <a:p>
          <a:endParaRPr lang="ru-RU"/>
        </a:p>
      </dgm:t>
    </dgm:pt>
    <dgm:pt modelId="{B356A501-65A5-4F42-BA9D-6791DCFC20A0}" type="sibTrans" cxnId="{A8446874-4C95-47B4-A7C1-A654A9AE3DC2}">
      <dgm:prSet/>
      <dgm:spPr/>
      <dgm:t>
        <a:bodyPr/>
        <a:lstStyle/>
        <a:p>
          <a:endParaRPr lang="ru-RU"/>
        </a:p>
      </dgm:t>
    </dgm:pt>
    <dgm:pt modelId="{95C21736-86E1-437A-8C3C-2C54849AA35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spc="-1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spc="-1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закрытия </a:t>
          </a:r>
          <a:r>
            <a:rPr lang="ru-RU" sz="1200" b="1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счета </a:t>
          </a: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кредитной организации, </a:t>
          </a: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которой 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отозвана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лицензия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</a:t>
          </a:r>
          <a:r>
            <a:rPr lang="ru-RU" sz="12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временной администрации,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конкурсному </a:t>
          </a:r>
          <a:r>
            <a:rPr lang="ru-RU" sz="1200" b="1" spc="-3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управляющему.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момента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закрытия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соответствующего счета, </a:t>
          </a:r>
          <a:r>
            <a:rPr lang="ru-RU" sz="1200" b="1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 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считается </a:t>
          </a:r>
          <a:r>
            <a:rPr lang="ru-RU" sz="12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открытым </a:t>
          </a: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подлежит отражению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разделе</a:t>
          </a:r>
          <a:r>
            <a:rPr lang="ru-RU" sz="1200" b="1" spc="2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20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1866900">
            <a:spcAft>
              <a:spcPct val="35000"/>
            </a:spcAft>
          </a:pPr>
          <a:endParaRPr lang="ru-RU" dirty="0"/>
        </a:p>
      </dgm:t>
    </dgm:pt>
    <dgm:pt modelId="{3797E0B0-E5B0-4E88-A7D2-72B18276C111}" type="parTrans" cxnId="{660B5EBA-23FA-4D61-8E14-37A6A50EA97D}">
      <dgm:prSet/>
      <dgm:spPr/>
      <dgm:t>
        <a:bodyPr/>
        <a:lstStyle/>
        <a:p>
          <a:endParaRPr lang="ru-RU"/>
        </a:p>
      </dgm:t>
    </dgm:pt>
    <dgm:pt modelId="{791482B5-568A-4FE8-9CA5-E75708F8D8EB}" type="sibTrans" cxnId="{660B5EBA-23FA-4D61-8E14-37A6A50EA97D}">
      <dgm:prSet/>
      <dgm:spPr/>
      <dgm:t>
        <a:bodyPr/>
        <a:lstStyle/>
        <a:p>
          <a:endParaRPr lang="ru-RU"/>
        </a:p>
      </dgm:t>
    </dgm:pt>
    <dgm:pt modelId="{0CA15886-5B44-416C-BB8F-DB73303628F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none" spc="-15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u="none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Внесение записи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u="none" spc="-2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ЕГРЮЛ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b="1" u="none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государственной  </a:t>
          </a:r>
          <a:r>
            <a:rPr lang="ru-RU" sz="1600" b="1" u="none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регистрации кредитной организации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u="none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связи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 ликвидацией </a:t>
          </a:r>
          <a:r>
            <a:rPr lang="ru-RU" sz="1600" b="1" u="none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свидетельствует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b="1" u="none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закрытии</a:t>
          </a:r>
          <a:r>
            <a:rPr lang="ru-RU" sz="1600" b="1" u="none" spc="1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none" spc="-3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счета</a:t>
          </a:r>
          <a:endParaRPr lang="ru-RU" sz="1600" b="1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1866900">
            <a:spcAft>
              <a:spcPct val="35000"/>
            </a:spcAft>
          </a:pPr>
          <a:endParaRPr lang="ru-RU" sz="1200" dirty="0"/>
        </a:p>
      </dgm:t>
    </dgm:pt>
    <dgm:pt modelId="{5625AEAF-15E2-4E47-9F08-344DA4730BC4}" type="parTrans" cxnId="{ECE4C91E-F721-423A-B1DA-6E02FBF38149}">
      <dgm:prSet/>
      <dgm:spPr/>
      <dgm:t>
        <a:bodyPr/>
        <a:lstStyle/>
        <a:p>
          <a:endParaRPr lang="ru-RU"/>
        </a:p>
      </dgm:t>
    </dgm:pt>
    <dgm:pt modelId="{22185071-304F-4E67-83C0-F2C6958A4D68}" type="sibTrans" cxnId="{ECE4C91E-F721-423A-B1DA-6E02FBF38149}">
      <dgm:prSet/>
      <dgm:spPr/>
      <dgm:t>
        <a:bodyPr/>
        <a:lstStyle/>
        <a:p>
          <a:endParaRPr lang="ru-RU"/>
        </a:p>
      </dgm:t>
    </dgm:pt>
    <dgm:pt modelId="{CF5C618E-3BED-4ED7-887D-CDFA33EF5B3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случае, если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расходный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лимит кредитной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карты равен 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превышает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500 000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руб., </a:t>
          </a:r>
          <a:r>
            <a:rPr lang="ru-RU" sz="1600" b="1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возникшее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этой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связи 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обязательство финансового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характера, </a:t>
          </a:r>
          <a:r>
            <a:rPr lang="ru-RU" sz="1600" b="1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указать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подразделе 6.2</a:t>
          </a:r>
          <a:r>
            <a:rPr lang="ru-RU" sz="1600" b="1" spc="14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справки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1866900">
            <a:spcAft>
              <a:spcPct val="35000"/>
            </a:spcAft>
          </a:pPr>
          <a:endParaRPr lang="ru-RU" dirty="0"/>
        </a:p>
      </dgm:t>
    </dgm:pt>
    <dgm:pt modelId="{6300E81C-9E9F-4372-8FE2-84BD5D1CE839}" type="parTrans" cxnId="{1EFBFB0B-9DC2-4B78-9F02-E2EF6335A5A7}">
      <dgm:prSet/>
      <dgm:spPr/>
      <dgm:t>
        <a:bodyPr/>
        <a:lstStyle/>
        <a:p>
          <a:endParaRPr lang="ru-RU"/>
        </a:p>
      </dgm:t>
    </dgm:pt>
    <dgm:pt modelId="{296C5430-9251-4B8F-AC47-F08BB1F4ECCB}" type="sibTrans" cxnId="{1EFBFB0B-9DC2-4B78-9F02-E2EF6335A5A7}">
      <dgm:prSet/>
      <dgm:spPr/>
      <dgm:t>
        <a:bodyPr/>
        <a:lstStyle/>
        <a:p>
          <a:endParaRPr lang="ru-RU"/>
        </a:p>
      </dgm:t>
    </dgm:pt>
    <dgm:pt modelId="{254632AA-7655-4492-A46D-950BE2934641}" type="pres">
      <dgm:prSet presAssocID="{5BA260A0-1D5B-487F-A7E9-EF1286F638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41FC4F-E898-4AD6-A46E-EEE135852ABB}" type="pres">
      <dgm:prSet presAssocID="{BE049057-3BC3-435F-ADF8-01C0136A21A6}" presName="vertOne" presStyleCnt="0"/>
      <dgm:spPr/>
    </dgm:pt>
    <dgm:pt modelId="{06EA2C9B-166C-4EB0-BAD1-3BA4E0F308F4}" type="pres">
      <dgm:prSet presAssocID="{BE049057-3BC3-435F-ADF8-01C0136A21A6}" presName="txOne" presStyleLbl="node0" presStyleIdx="0" presStyleCnt="1" custScaleY="44693" custLinFactNeighborX="-477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576FC-374E-48F3-BCDC-C445094ED9D4}" type="pres">
      <dgm:prSet presAssocID="{BE049057-3BC3-435F-ADF8-01C0136A21A6}" presName="parTransOne" presStyleCnt="0"/>
      <dgm:spPr/>
    </dgm:pt>
    <dgm:pt modelId="{C3A9B4EC-69E3-4C6A-BDC4-8B61C51F03A9}" type="pres">
      <dgm:prSet presAssocID="{BE049057-3BC3-435F-ADF8-01C0136A21A6}" presName="horzOne" presStyleCnt="0"/>
      <dgm:spPr/>
    </dgm:pt>
    <dgm:pt modelId="{E6AD6DFD-1A54-4BC7-9B20-25C3C0D5C106}" type="pres">
      <dgm:prSet presAssocID="{F443FEDD-D550-4D68-9AE5-5D77DC199910}" presName="vertTwo" presStyleCnt="0"/>
      <dgm:spPr/>
    </dgm:pt>
    <dgm:pt modelId="{08E9EDAC-A5F3-4A05-9DFF-FC0A1CEF52F6}" type="pres">
      <dgm:prSet presAssocID="{F443FEDD-D550-4D68-9AE5-5D77DC199910}" presName="txTwo" presStyleLbl="node2" presStyleIdx="0" presStyleCnt="2" custScaleY="63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A3BD7-70C3-4B0C-A439-0793A22CA096}" type="pres">
      <dgm:prSet presAssocID="{F443FEDD-D550-4D68-9AE5-5D77DC199910}" presName="parTransTwo" presStyleCnt="0"/>
      <dgm:spPr/>
    </dgm:pt>
    <dgm:pt modelId="{2F7393BF-D8EC-4A9C-8597-CBD7CE671421}" type="pres">
      <dgm:prSet presAssocID="{F443FEDD-D550-4D68-9AE5-5D77DC199910}" presName="horzTwo" presStyleCnt="0"/>
      <dgm:spPr/>
    </dgm:pt>
    <dgm:pt modelId="{7CBF70EE-86A0-4425-B42A-7B43DF31CF98}" type="pres">
      <dgm:prSet presAssocID="{95C21736-86E1-437A-8C3C-2C54849AA354}" presName="vertThree" presStyleCnt="0"/>
      <dgm:spPr/>
    </dgm:pt>
    <dgm:pt modelId="{25C7B8DD-2D32-4B82-9735-A453C76BF78F}" type="pres">
      <dgm:prSet presAssocID="{95C21736-86E1-437A-8C3C-2C54849AA354}" presName="txThree" presStyleLbl="node3" presStyleIdx="0" presStyleCnt="2" custScaleX="101494" custScaleY="103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ECF91-F909-4A8E-8A0E-997FCE95FBBA}" type="pres">
      <dgm:prSet presAssocID="{95C21736-86E1-437A-8C3C-2C54849AA354}" presName="horzThree" presStyleCnt="0"/>
      <dgm:spPr/>
    </dgm:pt>
    <dgm:pt modelId="{B12AAFC8-865B-41BD-BCDC-949B1A4684F5}" type="pres">
      <dgm:prSet presAssocID="{791482B5-568A-4FE8-9CA5-E75708F8D8EB}" presName="sibSpaceThree" presStyleCnt="0"/>
      <dgm:spPr/>
    </dgm:pt>
    <dgm:pt modelId="{C0CCD3E2-86AA-4350-9C0A-CC867DC0D457}" type="pres">
      <dgm:prSet presAssocID="{0CA15886-5B44-416C-BB8F-DB73303628F1}" presName="vertThree" presStyleCnt="0"/>
      <dgm:spPr/>
    </dgm:pt>
    <dgm:pt modelId="{44BC4A9E-E647-43DD-A54C-B2F3983F6700}" type="pres">
      <dgm:prSet presAssocID="{0CA15886-5B44-416C-BB8F-DB73303628F1}" presName="txThree" presStyleLbl="node3" presStyleIdx="1" presStyleCnt="2" custScaleX="89240" custScaleY="101717" custLinFactNeighborX="1481" custLinFactNeighborY="3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DA6FD-8E8A-40AF-BC00-046F2519FA61}" type="pres">
      <dgm:prSet presAssocID="{0CA15886-5B44-416C-BB8F-DB73303628F1}" presName="horzThree" presStyleCnt="0"/>
      <dgm:spPr/>
    </dgm:pt>
    <dgm:pt modelId="{A4EE558A-64D7-443D-A22C-BF78E8308033}" type="pres">
      <dgm:prSet presAssocID="{B356A501-65A5-4F42-BA9D-6791DCFC20A0}" presName="sibSpaceTwo" presStyleCnt="0"/>
      <dgm:spPr/>
    </dgm:pt>
    <dgm:pt modelId="{91CC56CE-6B46-4D51-ABD9-E4D2C71B8621}" type="pres">
      <dgm:prSet presAssocID="{CF5C618E-3BED-4ED7-887D-CDFA33EF5B37}" presName="vertTwo" presStyleCnt="0"/>
      <dgm:spPr/>
    </dgm:pt>
    <dgm:pt modelId="{22C7AA57-26C6-4693-9AE0-E11E3AC23663}" type="pres">
      <dgm:prSet presAssocID="{CF5C618E-3BED-4ED7-887D-CDFA33EF5B37}" presName="txTwo" presStyleLbl="node2" presStyleIdx="1" presStyleCnt="2" custScaleY="134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54C97A-6AD8-4879-B54F-A654C37E6AE3}" type="pres">
      <dgm:prSet presAssocID="{CF5C618E-3BED-4ED7-887D-CDFA33EF5B37}" presName="horzTwo" presStyleCnt="0"/>
      <dgm:spPr/>
    </dgm:pt>
  </dgm:ptLst>
  <dgm:cxnLst>
    <dgm:cxn modelId="{660B5EBA-23FA-4D61-8E14-37A6A50EA97D}" srcId="{F443FEDD-D550-4D68-9AE5-5D77DC199910}" destId="{95C21736-86E1-437A-8C3C-2C54849AA354}" srcOrd="0" destOrd="0" parTransId="{3797E0B0-E5B0-4E88-A7D2-72B18276C111}" sibTransId="{791482B5-568A-4FE8-9CA5-E75708F8D8EB}"/>
    <dgm:cxn modelId="{830C42C2-3F22-467E-B8AE-BDA598274391}" type="presOf" srcId="{F443FEDD-D550-4D68-9AE5-5D77DC199910}" destId="{08E9EDAC-A5F3-4A05-9DFF-FC0A1CEF52F6}" srcOrd="0" destOrd="0" presId="urn:microsoft.com/office/officeart/2005/8/layout/hierarchy4"/>
    <dgm:cxn modelId="{D146447A-5E4A-47DF-92B3-858953CFC55F}" srcId="{5BA260A0-1D5B-487F-A7E9-EF1286F63862}" destId="{BE049057-3BC3-435F-ADF8-01C0136A21A6}" srcOrd="0" destOrd="0" parTransId="{580C3D1B-FDA7-429F-8655-88092C798E37}" sibTransId="{3BEEAF1E-9DA9-4CDD-BE6A-B6C32C05E1A6}"/>
    <dgm:cxn modelId="{1EFBFB0B-9DC2-4B78-9F02-E2EF6335A5A7}" srcId="{BE049057-3BC3-435F-ADF8-01C0136A21A6}" destId="{CF5C618E-3BED-4ED7-887D-CDFA33EF5B37}" srcOrd="1" destOrd="0" parTransId="{6300E81C-9E9F-4372-8FE2-84BD5D1CE839}" sibTransId="{296C5430-9251-4B8F-AC47-F08BB1F4ECCB}"/>
    <dgm:cxn modelId="{42468D9F-EDD7-43FD-894C-849CCC4EE5A7}" type="presOf" srcId="{BE049057-3BC3-435F-ADF8-01C0136A21A6}" destId="{06EA2C9B-166C-4EB0-BAD1-3BA4E0F308F4}" srcOrd="0" destOrd="0" presId="urn:microsoft.com/office/officeart/2005/8/layout/hierarchy4"/>
    <dgm:cxn modelId="{B8A99D8B-48FC-415B-B396-9B131180220A}" type="presOf" srcId="{CF5C618E-3BED-4ED7-887D-CDFA33EF5B37}" destId="{22C7AA57-26C6-4693-9AE0-E11E3AC23663}" srcOrd="0" destOrd="0" presId="urn:microsoft.com/office/officeart/2005/8/layout/hierarchy4"/>
    <dgm:cxn modelId="{02F78329-3A7E-48F1-9E81-430DD1CBC746}" type="presOf" srcId="{0CA15886-5B44-416C-BB8F-DB73303628F1}" destId="{44BC4A9E-E647-43DD-A54C-B2F3983F6700}" srcOrd="0" destOrd="0" presId="urn:microsoft.com/office/officeart/2005/8/layout/hierarchy4"/>
    <dgm:cxn modelId="{ECE4C91E-F721-423A-B1DA-6E02FBF38149}" srcId="{F443FEDD-D550-4D68-9AE5-5D77DC199910}" destId="{0CA15886-5B44-416C-BB8F-DB73303628F1}" srcOrd="1" destOrd="0" parTransId="{5625AEAF-15E2-4E47-9F08-344DA4730BC4}" sibTransId="{22185071-304F-4E67-83C0-F2C6958A4D68}"/>
    <dgm:cxn modelId="{9539F368-1DDD-4E39-A34F-29C6C40CFC64}" type="presOf" srcId="{5BA260A0-1D5B-487F-A7E9-EF1286F63862}" destId="{254632AA-7655-4492-A46D-950BE2934641}" srcOrd="0" destOrd="0" presId="urn:microsoft.com/office/officeart/2005/8/layout/hierarchy4"/>
    <dgm:cxn modelId="{214A07E4-F7F7-4A88-9929-B1BA3E1EC421}" type="presOf" srcId="{95C21736-86E1-437A-8C3C-2C54849AA354}" destId="{25C7B8DD-2D32-4B82-9735-A453C76BF78F}" srcOrd="0" destOrd="0" presId="urn:microsoft.com/office/officeart/2005/8/layout/hierarchy4"/>
    <dgm:cxn modelId="{A8446874-4C95-47B4-A7C1-A654A9AE3DC2}" srcId="{BE049057-3BC3-435F-ADF8-01C0136A21A6}" destId="{F443FEDD-D550-4D68-9AE5-5D77DC199910}" srcOrd="0" destOrd="0" parTransId="{D0153A78-3755-440B-BB49-89ABED062F78}" sibTransId="{B356A501-65A5-4F42-BA9D-6791DCFC20A0}"/>
    <dgm:cxn modelId="{A58FBFDA-CD17-49CD-89A5-1EAC0611CC95}" type="presParOf" srcId="{254632AA-7655-4492-A46D-950BE2934641}" destId="{BA41FC4F-E898-4AD6-A46E-EEE135852ABB}" srcOrd="0" destOrd="0" presId="urn:microsoft.com/office/officeart/2005/8/layout/hierarchy4"/>
    <dgm:cxn modelId="{C3201602-D252-40BF-969B-DFB1E659C026}" type="presParOf" srcId="{BA41FC4F-E898-4AD6-A46E-EEE135852ABB}" destId="{06EA2C9B-166C-4EB0-BAD1-3BA4E0F308F4}" srcOrd="0" destOrd="0" presId="urn:microsoft.com/office/officeart/2005/8/layout/hierarchy4"/>
    <dgm:cxn modelId="{A20220B5-0B2D-4154-8AE1-6F1E531B57B0}" type="presParOf" srcId="{BA41FC4F-E898-4AD6-A46E-EEE135852ABB}" destId="{9AC576FC-374E-48F3-BCDC-C445094ED9D4}" srcOrd="1" destOrd="0" presId="urn:microsoft.com/office/officeart/2005/8/layout/hierarchy4"/>
    <dgm:cxn modelId="{9ECFEA27-8BDB-47B7-84A6-3E2F1F9225AF}" type="presParOf" srcId="{BA41FC4F-E898-4AD6-A46E-EEE135852ABB}" destId="{C3A9B4EC-69E3-4C6A-BDC4-8B61C51F03A9}" srcOrd="2" destOrd="0" presId="urn:microsoft.com/office/officeart/2005/8/layout/hierarchy4"/>
    <dgm:cxn modelId="{F70D2292-99F3-4D25-A784-21D4B3A9B844}" type="presParOf" srcId="{C3A9B4EC-69E3-4C6A-BDC4-8B61C51F03A9}" destId="{E6AD6DFD-1A54-4BC7-9B20-25C3C0D5C106}" srcOrd="0" destOrd="0" presId="urn:microsoft.com/office/officeart/2005/8/layout/hierarchy4"/>
    <dgm:cxn modelId="{677987C2-B59E-4450-82DF-549887603850}" type="presParOf" srcId="{E6AD6DFD-1A54-4BC7-9B20-25C3C0D5C106}" destId="{08E9EDAC-A5F3-4A05-9DFF-FC0A1CEF52F6}" srcOrd="0" destOrd="0" presId="urn:microsoft.com/office/officeart/2005/8/layout/hierarchy4"/>
    <dgm:cxn modelId="{A4EE4F8E-750B-4673-BDE7-171AD9CBD507}" type="presParOf" srcId="{E6AD6DFD-1A54-4BC7-9B20-25C3C0D5C106}" destId="{766A3BD7-70C3-4B0C-A439-0793A22CA096}" srcOrd="1" destOrd="0" presId="urn:microsoft.com/office/officeart/2005/8/layout/hierarchy4"/>
    <dgm:cxn modelId="{99718EC5-81CE-457B-94EE-039F94466F62}" type="presParOf" srcId="{E6AD6DFD-1A54-4BC7-9B20-25C3C0D5C106}" destId="{2F7393BF-D8EC-4A9C-8597-CBD7CE671421}" srcOrd="2" destOrd="0" presId="urn:microsoft.com/office/officeart/2005/8/layout/hierarchy4"/>
    <dgm:cxn modelId="{4BFE92AA-123B-4DEA-B8A7-9D3AB53B6AFC}" type="presParOf" srcId="{2F7393BF-D8EC-4A9C-8597-CBD7CE671421}" destId="{7CBF70EE-86A0-4425-B42A-7B43DF31CF98}" srcOrd="0" destOrd="0" presId="urn:microsoft.com/office/officeart/2005/8/layout/hierarchy4"/>
    <dgm:cxn modelId="{513F9F1F-E765-4147-BEF9-EC5553D49164}" type="presParOf" srcId="{7CBF70EE-86A0-4425-B42A-7B43DF31CF98}" destId="{25C7B8DD-2D32-4B82-9735-A453C76BF78F}" srcOrd="0" destOrd="0" presId="urn:microsoft.com/office/officeart/2005/8/layout/hierarchy4"/>
    <dgm:cxn modelId="{A00F6FBD-0761-4C0A-A732-17ED8BC38CD8}" type="presParOf" srcId="{7CBF70EE-86A0-4425-B42A-7B43DF31CF98}" destId="{DCFECF91-F909-4A8E-8A0E-997FCE95FBBA}" srcOrd="1" destOrd="0" presId="urn:microsoft.com/office/officeart/2005/8/layout/hierarchy4"/>
    <dgm:cxn modelId="{4ABB64BC-7258-43A8-B2AD-2FF455F244A0}" type="presParOf" srcId="{2F7393BF-D8EC-4A9C-8597-CBD7CE671421}" destId="{B12AAFC8-865B-41BD-BCDC-949B1A4684F5}" srcOrd="1" destOrd="0" presId="urn:microsoft.com/office/officeart/2005/8/layout/hierarchy4"/>
    <dgm:cxn modelId="{0CF1662D-E699-4E70-B973-83292DAA25DB}" type="presParOf" srcId="{2F7393BF-D8EC-4A9C-8597-CBD7CE671421}" destId="{C0CCD3E2-86AA-4350-9C0A-CC867DC0D457}" srcOrd="2" destOrd="0" presId="urn:microsoft.com/office/officeart/2005/8/layout/hierarchy4"/>
    <dgm:cxn modelId="{644023EE-1D87-43AB-8A69-0B92B7D8AFF9}" type="presParOf" srcId="{C0CCD3E2-86AA-4350-9C0A-CC867DC0D457}" destId="{44BC4A9E-E647-43DD-A54C-B2F3983F6700}" srcOrd="0" destOrd="0" presId="urn:microsoft.com/office/officeart/2005/8/layout/hierarchy4"/>
    <dgm:cxn modelId="{2ED011C6-DC24-4287-8FA0-AF2C79C305E5}" type="presParOf" srcId="{C0CCD3E2-86AA-4350-9C0A-CC867DC0D457}" destId="{0CEDA6FD-8E8A-40AF-BC00-046F2519FA61}" srcOrd="1" destOrd="0" presId="urn:microsoft.com/office/officeart/2005/8/layout/hierarchy4"/>
    <dgm:cxn modelId="{D0E1F157-4CFC-4DE9-B184-3CEDDBB90496}" type="presParOf" srcId="{C3A9B4EC-69E3-4C6A-BDC4-8B61C51F03A9}" destId="{A4EE558A-64D7-443D-A22C-BF78E8308033}" srcOrd="1" destOrd="0" presId="urn:microsoft.com/office/officeart/2005/8/layout/hierarchy4"/>
    <dgm:cxn modelId="{FF30C973-FD85-45F7-AA41-52A1A5F4CF90}" type="presParOf" srcId="{C3A9B4EC-69E3-4C6A-BDC4-8B61C51F03A9}" destId="{91CC56CE-6B46-4D51-ABD9-E4D2C71B8621}" srcOrd="2" destOrd="0" presId="urn:microsoft.com/office/officeart/2005/8/layout/hierarchy4"/>
    <dgm:cxn modelId="{DF58B3A6-9E5E-4821-834E-68EDFC77CC52}" type="presParOf" srcId="{91CC56CE-6B46-4D51-ABD9-E4D2C71B8621}" destId="{22C7AA57-26C6-4693-9AE0-E11E3AC23663}" srcOrd="0" destOrd="0" presId="urn:microsoft.com/office/officeart/2005/8/layout/hierarchy4"/>
    <dgm:cxn modelId="{AB03F533-C8F1-4191-AEA3-8C81B7F25270}" type="presParOf" srcId="{91CC56CE-6B46-4D51-ABD9-E4D2C71B8621}" destId="{4A54C97A-6AD8-4879-B54F-A654C37E6A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4588" y="1126520"/>
            <a:ext cx="6867525" cy="2396443"/>
          </a:xfrm>
        </p:spPr>
        <p:txBody>
          <a:bodyPr anchor="b"/>
          <a:lstStyle>
            <a:lvl1pPr algn="ctr">
              <a:defRPr sz="45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4588" y="3615379"/>
            <a:ext cx="6867525" cy="1661894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357" indent="0" algn="ctr">
              <a:buNone/>
              <a:defRPr sz="1502"/>
            </a:lvl2pPr>
            <a:lvl3pPr marL="686714" indent="0" algn="ctr">
              <a:buNone/>
              <a:defRPr sz="1352"/>
            </a:lvl3pPr>
            <a:lvl4pPr marL="1030072" indent="0" algn="ctr">
              <a:buNone/>
              <a:defRPr sz="1202"/>
            </a:lvl4pPr>
            <a:lvl5pPr marL="1373429" indent="0" algn="ctr">
              <a:buNone/>
              <a:defRPr sz="1202"/>
            </a:lvl5pPr>
            <a:lvl6pPr marL="1716786" indent="0" algn="ctr">
              <a:buNone/>
              <a:defRPr sz="1202"/>
            </a:lvl6pPr>
            <a:lvl7pPr marL="2060143" indent="0" algn="ctr">
              <a:buNone/>
              <a:defRPr sz="1202"/>
            </a:lvl7pPr>
            <a:lvl8pPr marL="2403500" indent="0" algn="ctr">
              <a:buNone/>
              <a:defRPr sz="1202"/>
            </a:lvl8pPr>
            <a:lvl9pPr marL="2746858" indent="0" algn="ctr">
              <a:buNone/>
              <a:defRPr sz="120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1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8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2764" y="366477"/>
            <a:ext cx="1974413" cy="583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9523" y="366477"/>
            <a:ext cx="5808782" cy="583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4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85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75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8152" y="1583182"/>
            <a:ext cx="3985926" cy="4543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8970" y="1583182"/>
            <a:ext cx="3985926" cy="4543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6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1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754" y="1716071"/>
            <a:ext cx="7897654" cy="2863303"/>
          </a:xfrm>
        </p:spPr>
        <p:txBody>
          <a:bodyPr anchor="b"/>
          <a:lstStyle>
            <a:lvl1pPr>
              <a:defRPr sz="45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754" y="4606462"/>
            <a:ext cx="7897654" cy="1505743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357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2pPr>
            <a:lvl3pPr marL="686714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3pPr>
            <a:lvl4pPr marL="1030072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4pPr>
            <a:lvl5pPr marL="1373429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5pPr>
            <a:lvl6pPr marL="1716786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6pPr>
            <a:lvl7pPr marL="2060143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7pPr>
            <a:lvl8pPr marL="240350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8pPr>
            <a:lvl9pPr marL="2746858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523" y="1832387"/>
            <a:ext cx="3891598" cy="43674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579" y="1832387"/>
            <a:ext cx="3891598" cy="43674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8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16" y="366478"/>
            <a:ext cx="7897654" cy="13304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716" y="1687389"/>
            <a:ext cx="3873713" cy="826964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357" indent="0">
              <a:buNone/>
              <a:defRPr sz="1502" b="1"/>
            </a:lvl2pPr>
            <a:lvl3pPr marL="686714" indent="0">
              <a:buNone/>
              <a:defRPr sz="1352" b="1"/>
            </a:lvl3pPr>
            <a:lvl4pPr marL="1030072" indent="0">
              <a:buNone/>
              <a:defRPr sz="1202" b="1"/>
            </a:lvl4pPr>
            <a:lvl5pPr marL="1373429" indent="0">
              <a:buNone/>
              <a:defRPr sz="1202" b="1"/>
            </a:lvl5pPr>
            <a:lvl6pPr marL="1716786" indent="0">
              <a:buNone/>
              <a:defRPr sz="1202" b="1"/>
            </a:lvl6pPr>
            <a:lvl7pPr marL="2060143" indent="0">
              <a:buNone/>
              <a:defRPr sz="1202" b="1"/>
            </a:lvl7pPr>
            <a:lvl8pPr marL="2403500" indent="0">
              <a:buNone/>
              <a:defRPr sz="1202" b="1"/>
            </a:lvl8pPr>
            <a:lvl9pPr marL="2746858" indent="0">
              <a:buNone/>
              <a:defRPr sz="12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16" y="2514353"/>
            <a:ext cx="3873713" cy="3698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5579" y="1687389"/>
            <a:ext cx="3892790" cy="826964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357" indent="0">
              <a:buNone/>
              <a:defRPr sz="1502" b="1"/>
            </a:lvl2pPr>
            <a:lvl3pPr marL="686714" indent="0">
              <a:buNone/>
              <a:defRPr sz="1352" b="1"/>
            </a:lvl3pPr>
            <a:lvl4pPr marL="1030072" indent="0">
              <a:buNone/>
              <a:defRPr sz="1202" b="1"/>
            </a:lvl4pPr>
            <a:lvl5pPr marL="1373429" indent="0">
              <a:buNone/>
              <a:defRPr sz="1202" b="1"/>
            </a:lvl5pPr>
            <a:lvl6pPr marL="1716786" indent="0">
              <a:buNone/>
              <a:defRPr sz="1202" b="1"/>
            </a:lvl6pPr>
            <a:lvl7pPr marL="2060143" indent="0">
              <a:buNone/>
              <a:defRPr sz="1202" b="1"/>
            </a:lvl7pPr>
            <a:lvl8pPr marL="2403500" indent="0">
              <a:buNone/>
              <a:defRPr sz="1202" b="1"/>
            </a:lvl8pPr>
            <a:lvl9pPr marL="2746858" indent="0">
              <a:buNone/>
              <a:defRPr sz="12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5579" y="2514353"/>
            <a:ext cx="3892790" cy="3698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0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16" y="458893"/>
            <a:ext cx="2953274" cy="1606127"/>
          </a:xfrm>
        </p:spPr>
        <p:txBody>
          <a:bodyPr anchor="b"/>
          <a:lstStyle>
            <a:lvl1pPr>
              <a:defRPr sz="24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790" y="991083"/>
            <a:ext cx="4635579" cy="4891675"/>
          </a:xfrm>
        </p:spPr>
        <p:txBody>
          <a:bodyPr/>
          <a:lstStyle>
            <a:lvl1pPr>
              <a:defRPr sz="2403"/>
            </a:lvl1pPr>
            <a:lvl2pPr>
              <a:defRPr sz="2103"/>
            </a:lvl2pPr>
            <a:lvl3pPr>
              <a:defRPr sz="1802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716" y="2065020"/>
            <a:ext cx="2953274" cy="3825705"/>
          </a:xfrm>
        </p:spPr>
        <p:txBody>
          <a:bodyPr/>
          <a:lstStyle>
            <a:lvl1pPr marL="0" indent="0">
              <a:buNone/>
              <a:defRPr sz="1202"/>
            </a:lvl1pPr>
            <a:lvl2pPr marL="343357" indent="0">
              <a:buNone/>
              <a:defRPr sz="1051"/>
            </a:lvl2pPr>
            <a:lvl3pPr marL="686714" indent="0">
              <a:buNone/>
              <a:defRPr sz="901"/>
            </a:lvl3pPr>
            <a:lvl4pPr marL="1030072" indent="0">
              <a:buNone/>
              <a:defRPr sz="751"/>
            </a:lvl4pPr>
            <a:lvl5pPr marL="1373429" indent="0">
              <a:buNone/>
              <a:defRPr sz="751"/>
            </a:lvl5pPr>
            <a:lvl6pPr marL="1716786" indent="0">
              <a:buNone/>
              <a:defRPr sz="751"/>
            </a:lvl6pPr>
            <a:lvl7pPr marL="2060143" indent="0">
              <a:buNone/>
              <a:defRPr sz="751"/>
            </a:lvl7pPr>
            <a:lvl8pPr marL="2403500" indent="0">
              <a:buNone/>
              <a:defRPr sz="751"/>
            </a:lvl8pPr>
            <a:lvl9pPr marL="2746858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9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16" y="458893"/>
            <a:ext cx="2953274" cy="1606127"/>
          </a:xfrm>
        </p:spPr>
        <p:txBody>
          <a:bodyPr anchor="b"/>
          <a:lstStyle>
            <a:lvl1pPr>
              <a:defRPr sz="24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92790" y="991083"/>
            <a:ext cx="4635579" cy="4891675"/>
          </a:xfrm>
        </p:spPr>
        <p:txBody>
          <a:bodyPr/>
          <a:lstStyle>
            <a:lvl1pPr marL="0" indent="0">
              <a:buNone/>
              <a:defRPr sz="2403"/>
            </a:lvl1pPr>
            <a:lvl2pPr marL="343357" indent="0">
              <a:buNone/>
              <a:defRPr sz="2103"/>
            </a:lvl2pPr>
            <a:lvl3pPr marL="686714" indent="0">
              <a:buNone/>
              <a:defRPr sz="1802"/>
            </a:lvl3pPr>
            <a:lvl4pPr marL="1030072" indent="0">
              <a:buNone/>
              <a:defRPr sz="1502"/>
            </a:lvl4pPr>
            <a:lvl5pPr marL="1373429" indent="0">
              <a:buNone/>
              <a:defRPr sz="1502"/>
            </a:lvl5pPr>
            <a:lvl6pPr marL="1716786" indent="0">
              <a:buNone/>
              <a:defRPr sz="1502"/>
            </a:lvl6pPr>
            <a:lvl7pPr marL="2060143" indent="0">
              <a:buNone/>
              <a:defRPr sz="1502"/>
            </a:lvl7pPr>
            <a:lvl8pPr marL="2403500" indent="0">
              <a:buNone/>
              <a:defRPr sz="1502"/>
            </a:lvl8pPr>
            <a:lvl9pPr marL="2746858" indent="0">
              <a:buNone/>
              <a:defRPr sz="150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716" y="2065020"/>
            <a:ext cx="2953274" cy="3825705"/>
          </a:xfrm>
        </p:spPr>
        <p:txBody>
          <a:bodyPr/>
          <a:lstStyle>
            <a:lvl1pPr marL="0" indent="0">
              <a:buNone/>
              <a:defRPr sz="1202"/>
            </a:lvl1pPr>
            <a:lvl2pPr marL="343357" indent="0">
              <a:buNone/>
              <a:defRPr sz="1051"/>
            </a:lvl2pPr>
            <a:lvl3pPr marL="686714" indent="0">
              <a:buNone/>
              <a:defRPr sz="901"/>
            </a:lvl3pPr>
            <a:lvl4pPr marL="1030072" indent="0">
              <a:buNone/>
              <a:defRPr sz="751"/>
            </a:lvl4pPr>
            <a:lvl5pPr marL="1373429" indent="0">
              <a:buNone/>
              <a:defRPr sz="751"/>
            </a:lvl5pPr>
            <a:lvl6pPr marL="1716786" indent="0">
              <a:buNone/>
              <a:defRPr sz="751"/>
            </a:lvl6pPr>
            <a:lvl7pPr marL="2060143" indent="0">
              <a:buNone/>
              <a:defRPr sz="751"/>
            </a:lvl7pPr>
            <a:lvl8pPr marL="2403500" indent="0">
              <a:buNone/>
              <a:defRPr sz="751"/>
            </a:lvl8pPr>
            <a:lvl9pPr marL="2746858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23" y="366478"/>
            <a:ext cx="7897654" cy="133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523" y="1832387"/>
            <a:ext cx="7897654" cy="436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9523" y="6379893"/>
            <a:ext cx="2060258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33157" y="6379893"/>
            <a:ext cx="3090386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6919" y="6379893"/>
            <a:ext cx="2060258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xStyles>
    <p:titleStyle>
      <a:lvl1pPr algn="l" defTabSz="686714" rtl="0" eaLnBrk="1" latinLnBrk="0" hangingPunct="1">
        <a:lnSpc>
          <a:spcPct val="90000"/>
        </a:lnSpc>
        <a:spcBef>
          <a:spcPct val="0"/>
        </a:spcBef>
        <a:buNone/>
        <a:defRPr sz="33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79" indent="-171679" algn="l" defTabSz="6867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3" kern="1200">
          <a:solidFill>
            <a:schemeClr val="tx1"/>
          </a:solidFill>
          <a:latin typeface="+mn-lt"/>
          <a:ea typeface="+mn-ea"/>
          <a:cs typeface="+mn-cs"/>
        </a:defRPr>
      </a:lvl1pPr>
      <a:lvl2pPr marL="515036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393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201750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4pPr>
      <a:lvl5pPr marL="1545107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5pPr>
      <a:lvl6pPr marL="1888465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231822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575179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918536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1pPr>
      <a:lvl2pPr marL="343357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2pPr>
      <a:lvl3pPr marL="686714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3pPr>
      <a:lvl4pPr marL="1030072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4pPr>
      <a:lvl5pPr marL="1373429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5pPr>
      <a:lvl6pPr marL="1716786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060143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403500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746858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.pn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log.ru/rn77/fl/interest/inf_baccou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300"/>
            <a:ext cx="9156700" cy="7251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44550" y="317500"/>
            <a:ext cx="7926705" cy="234589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065" marR="5080" indent="635" algn="ctr">
              <a:lnSpc>
                <a:spcPct val="80000"/>
              </a:lnSpc>
              <a:spcBef>
                <a:spcPts val="1065"/>
              </a:spcBef>
              <a:tabLst>
                <a:tab pos="3415029" algn="l"/>
                <a:tab pos="3504565" algn="l"/>
              </a:tabLs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ПРЕДОСТАВЛЕНИЯ СВЕДЕНИЙ О ДОХОДАХ, РАСХОДАХ, ОБ ИМУЩЕСТВЕ И ОБЯЗАТЕЛЬСТВАХ ИМУЩЕСТВЕННОГО ХАРАКТЕРА</a:t>
            </a:r>
          </a:p>
          <a:p>
            <a:pPr marL="12065" marR="5080" indent="635" algn="ctr">
              <a:lnSpc>
                <a:spcPct val="80000"/>
              </a:lnSpc>
              <a:spcBef>
                <a:spcPts val="1065"/>
              </a:spcBef>
              <a:tabLst>
                <a:tab pos="3415029" algn="l"/>
                <a:tab pos="3504565" algn="l"/>
              </a:tabLst>
            </a:pP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" y="4432300"/>
            <a:ext cx="7073900" cy="223907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коррупционных и иных правонарушений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327" y="296219"/>
            <a:ext cx="8229346" cy="788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БК»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(актуальная версия программы 2.4.1 от 6 марта 2018 года)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96" y="1347215"/>
            <a:ext cx="9144000" cy="4566285"/>
            <a:chOff x="6096" y="1347215"/>
            <a:chExt cx="9144000" cy="4566285"/>
          </a:xfrm>
        </p:grpSpPr>
        <p:sp>
          <p:nvSpPr>
            <p:cNvPr id="9" name="object 9"/>
            <p:cNvSpPr/>
            <p:nvPr/>
          </p:nvSpPr>
          <p:spPr>
            <a:xfrm>
              <a:off x="6096" y="1347215"/>
              <a:ext cx="9144000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" y="1447799"/>
              <a:ext cx="7620000" cy="4465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7028" y="5882132"/>
            <a:ext cx="899858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справок </a:t>
            </a:r>
            <a:r>
              <a:rPr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СПО «Справки </a:t>
            </a:r>
            <a:r>
              <a:rPr sz="20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БК» </a:t>
            </a:r>
            <a:r>
              <a:rPr sz="2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 </a:t>
            </a:r>
            <a:r>
              <a:rPr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подписью </a:t>
            </a:r>
            <a:r>
              <a:rPr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только </a:t>
            </a:r>
            <a:r>
              <a:rPr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</a:t>
            </a:r>
            <a:r>
              <a:rPr sz="2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  </a:t>
            </a:r>
            <a:r>
              <a:rPr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листе </a:t>
            </a:r>
            <a:r>
              <a:rPr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sz="20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пустой </a:t>
            </a:r>
            <a:r>
              <a:rPr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страницы) </a:t>
            </a:r>
            <a:r>
              <a:rPr sz="2000" b="1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000" b="1" spc="-15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000" b="1" spc="21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096" y="1347215"/>
            <a:ext cx="9144000" cy="5523230"/>
            <a:chOff x="6096" y="1347215"/>
            <a:chExt cx="9144000" cy="5523230"/>
          </a:xfrm>
        </p:grpSpPr>
        <p:sp>
          <p:nvSpPr>
            <p:cNvPr id="8" name="object 8"/>
            <p:cNvSpPr/>
            <p:nvPr/>
          </p:nvSpPr>
          <p:spPr>
            <a:xfrm>
              <a:off x="6096" y="1347215"/>
              <a:ext cx="9144000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" y="1456943"/>
              <a:ext cx="2947416" cy="5413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3150" y="19717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РАСПОЛОЖЕНО МЕНЮ, НАХОДЯЩЕЕСЯ В ЦЕНТРАЛЬНОЙ ЧАСТИ ЭКРАНА, ЧТО ПОЗВОЛЯЕТ БЫСТРО НАХОДИТЬ НУЖНУЮ СТРАНИЦУ СПРАВКИ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38195" y="1978976"/>
            <a:ext cx="5486400" cy="1632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83156" y="2043617"/>
            <a:ext cx="5203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преимуществ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БК» 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сохранении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некорректного 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переделывать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заново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 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 нужную</a:t>
            </a:r>
            <a:r>
              <a:rPr lang="ru-RU" b="1" spc="2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38194" y="4163567"/>
            <a:ext cx="5583555" cy="16421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24735" y="4256483"/>
            <a:ext cx="541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lang="ru-RU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пользователю 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графы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662" y="157680"/>
            <a:ext cx="76993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содержит подсказки, обозначенные знаком вопроса или перевернутым треугольником (позволяет выбрать предложенные варианты заполнения соответствующей графы).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нужное значение, можно выбрать поле «Иное» и вносить сведения в текстовом режиме</a:t>
            </a:r>
            <a:r>
              <a:rPr lang="ru-RU" sz="2000" b="1" dirty="0"/>
              <a:t/>
            </a:r>
            <a:br>
              <a:rPr lang="ru-RU" sz="2000" b="1" dirty="0"/>
            </a:b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9864" y="5796956"/>
            <a:ext cx="548640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dirty="0">
                <a:latin typeface="Times New Roman"/>
                <a:cs typeface="Times New Roman"/>
              </a:rPr>
              <a:t>Примеры </a:t>
            </a:r>
            <a:r>
              <a:rPr sz="2400" b="1" spc="-20" dirty="0">
                <a:latin typeface="Times New Roman"/>
                <a:cs typeface="Times New Roman"/>
              </a:rPr>
              <a:t>ошибочно </a:t>
            </a:r>
            <a:r>
              <a:rPr sz="2400" b="1" spc="-5" dirty="0">
                <a:latin typeface="Times New Roman"/>
                <a:cs typeface="Times New Roman"/>
              </a:rPr>
              <a:t>введенных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данных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8750" y="1558545"/>
            <a:ext cx="7940040" cy="5324855"/>
            <a:chOff x="106680" y="1545335"/>
            <a:chExt cx="7940040" cy="5324855"/>
          </a:xfrm>
        </p:grpSpPr>
        <p:sp>
          <p:nvSpPr>
            <p:cNvPr id="9" name="object 9"/>
            <p:cNvSpPr/>
            <p:nvPr/>
          </p:nvSpPr>
          <p:spPr>
            <a:xfrm>
              <a:off x="106680" y="3569207"/>
              <a:ext cx="7940040" cy="32278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0759" y="6589776"/>
              <a:ext cx="805180" cy="204470"/>
            </a:xfrm>
            <a:custGeom>
              <a:avLst/>
              <a:gdLst/>
              <a:ahLst/>
              <a:cxnLst/>
              <a:rect l="l" t="t" r="r" b="b"/>
              <a:pathLst>
                <a:path w="805180" h="204470">
                  <a:moveTo>
                    <a:pt x="798576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98119"/>
                  </a:lnTo>
                  <a:lnTo>
                    <a:pt x="6095" y="204215"/>
                  </a:lnTo>
                  <a:lnTo>
                    <a:pt x="798576" y="204215"/>
                  </a:lnTo>
                  <a:lnTo>
                    <a:pt x="804671" y="198119"/>
                  </a:lnTo>
                  <a:lnTo>
                    <a:pt x="804671" y="192023"/>
                  </a:lnTo>
                  <a:lnTo>
                    <a:pt x="27431" y="192023"/>
                  </a:lnTo>
                  <a:lnTo>
                    <a:pt x="12192" y="179831"/>
                  </a:lnTo>
                  <a:lnTo>
                    <a:pt x="27431" y="179831"/>
                  </a:lnTo>
                  <a:lnTo>
                    <a:pt x="27431" y="24383"/>
                  </a:lnTo>
                  <a:lnTo>
                    <a:pt x="12192" y="24383"/>
                  </a:lnTo>
                  <a:lnTo>
                    <a:pt x="27431" y="12191"/>
                  </a:lnTo>
                  <a:lnTo>
                    <a:pt x="804671" y="12191"/>
                  </a:lnTo>
                  <a:lnTo>
                    <a:pt x="804671" y="6095"/>
                  </a:lnTo>
                  <a:lnTo>
                    <a:pt x="798576" y="0"/>
                  </a:lnTo>
                  <a:close/>
                </a:path>
                <a:path w="805180" h="204470">
                  <a:moveTo>
                    <a:pt x="27431" y="179831"/>
                  </a:moveTo>
                  <a:lnTo>
                    <a:pt x="12192" y="179831"/>
                  </a:lnTo>
                  <a:lnTo>
                    <a:pt x="27431" y="192023"/>
                  </a:lnTo>
                  <a:lnTo>
                    <a:pt x="27431" y="179831"/>
                  </a:lnTo>
                  <a:close/>
                </a:path>
                <a:path w="805180" h="204470">
                  <a:moveTo>
                    <a:pt x="777240" y="179831"/>
                  </a:moveTo>
                  <a:lnTo>
                    <a:pt x="27431" y="179831"/>
                  </a:lnTo>
                  <a:lnTo>
                    <a:pt x="27431" y="192023"/>
                  </a:lnTo>
                  <a:lnTo>
                    <a:pt x="777240" y="192023"/>
                  </a:lnTo>
                  <a:lnTo>
                    <a:pt x="777240" y="179831"/>
                  </a:lnTo>
                  <a:close/>
                </a:path>
                <a:path w="805180" h="204470">
                  <a:moveTo>
                    <a:pt x="777240" y="12191"/>
                  </a:moveTo>
                  <a:lnTo>
                    <a:pt x="777240" y="192023"/>
                  </a:lnTo>
                  <a:lnTo>
                    <a:pt x="792480" y="179831"/>
                  </a:lnTo>
                  <a:lnTo>
                    <a:pt x="804671" y="179831"/>
                  </a:lnTo>
                  <a:lnTo>
                    <a:pt x="804671" y="24383"/>
                  </a:lnTo>
                  <a:lnTo>
                    <a:pt x="792480" y="24383"/>
                  </a:lnTo>
                  <a:lnTo>
                    <a:pt x="777240" y="12191"/>
                  </a:lnTo>
                  <a:close/>
                </a:path>
                <a:path w="805180" h="204470">
                  <a:moveTo>
                    <a:pt x="804671" y="179831"/>
                  </a:moveTo>
                  <a:lnTo>
                    <a:pt x="792480" y="179831"/>
                  </a:lnTo>
                  <a:lnTo>
                    <a:pt x="777240" y="192023"/>
                  </a:lnTo>
                  <a:lnTo>
                    <a:pt x="804671" y="192023"/>
                  </a:lnTo>
                  <a:lnTo>
                    <a:pt x="804671" y="179831"/>
                  </a:lnTo>
                  <a:close/>
                </a:path>
                <a:path w="805180" h="204470">
                  <a:moveTo>
                    <a:pt x="27431" y="12191"/>
                  </a:moveTo>
                  <a:lnTo>
                    <a:pt x="12192" y="24383"/>
                  </a:lnTo>
                  <a:lnTo>
                    <a:pt x="27431" y="24383"/>
                  </a:lnTo>
                  <a:lnTo>
                    <a:pt x="27431" y="12191"/>
                  </a:lnTo>
                  <a:close/>
                </a:path>
                <a:path w="805180" h="204470">
                  <a:moveTo>
                    <a:pt x="777240" y="12191"/>
                  </a:moveTo>
                  <a:lnTo>
                    <a:pt x="27431" y="12191"/>
                  </a:lnTo>
                  <a:lnTo>
                    <a:pt x="27431" y="24383"/>
                  </a:lnTo>
                  <a:lnTo>
                    <a:pt x="777240" y="24383"/>
                  </a:lnTo>
                  <a:lnTo>
                    <a:pt x="777240" y="12191"/>
                  </a:lnTo>
                  <a:close/>
                </a:path>
                <a:path w="805180" h="204470">
                  <a:moveTo>
                    <a:pt x="804671" y="12191"/>
                  </a:moveTo>
                  <a:lnTo>
                    <a:pt x="777240" y="12191"/>
                  </a:lnTo>
                  <a:lnTo>
                    <a:pt x="792480" y="24383"/>
                  </a:lnTo>
                  <a:lnTo>
                    <a:pt x="804671" y="24383"/>
                  </a:lnTo>
                  <a:lnTo>
                    <a:pt x="804671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4096" y="6278879"/>
              <a:ext cx="688848" cy="591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34456" y="3694176"/>
              <a:ext cx="716279" cy="643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6" y="1545335"/>
              <a:ext cx="5772912" cy="1984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08267" y="1633219"/>
            <a:ext cx="260985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</a:t>
            </a:r>
            <a:r>
              <a:rPr sz="28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контекстных  подсказок </a:t>
            </a: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marL="12700">
              <a:lnSpc>
                <a:spcPct val="100000"/>
              </a:lnSpc>
            </a:pPr>
            <a:r>
              <a:rPr sz="28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«Справки</a:t>
            </a:r>
            <a:r>
              <a:rPr sz="28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1758" y="251021"/>
            <a:ext cx="8237983" cy="117468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1905" algn="ctr">
              <a:lnSpc>
                <a:spcPts val="2160"/>
              </a:lnSpc>
              <a:spcBef>
                <a:spcPts val="360"/>
              </a:spcBef>
            </a:pP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умолчанию 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датой, </a:t>
            </a:r>
            <a:r>
              <a:rPr sz="2400" b="1" spc="-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последнем разделе </a:t>
            </a:r>
            <a:r>
              <a:rPr sz="2400" b="1" spc="-1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</a:t>
            </a:r>
            <a:r>
              <a:rPr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sz="2400" b="1" spc="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8750" y="1565910"/>
            <a:ext cx="9144000" cy="4334510"/>
            <a:chOff x="6096" y="1347215"/>
            <a:chExt cx="9144000" cy="4334510"/>
          </a:xfrm>
        </p:grpSpPr>
        <p:sp>
          <p:nvSpPr>
            <p:cNvPr id="8" name="object 8"/>
            <p:cNvSpPr/>
            <p:nvPr/>
          </p:nvSpPr>
          <p:spPr>
            <a:xfrm>
              <a:off x="6096" y="1347215"/>
              <a:ext cx="9144000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" y="1728215"/>
              <a:ext cx="9144000" cy="3953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1689" y="5954911"/>
            <a:ext cx="7818120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ru-RU" b="1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</a:t>
            </a:r>
            <a:r>
              <a:rPr lang="ru-RU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(ПОСТАВИТЬ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ГАЛОЧКУ) </a:t>
            </a:r>
            <a:r>
              <a:rPr lang="ru-RU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</a:t>
            </a:r>
            <a:r>
              <a:rPr lang="ru-RU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 </a:t>
            </a:r>
            <a:r>
              <a:rPr lang="ru-RU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lang="ru-RU" b="1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lang="ru-RU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lang="ru-RU" b="1" spc="-6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НЕДОСТУПНА!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550" y="945151"/>
            <a:ext cx="9144000" cy="5815584"/>
            <a:chOff x="6096" y="1054607"/>
            <a:chExt cx="9144000" cy="5815584"/>
          </a:xfrm>
        </p:grpSpPr>
        <p:sp>
          <p:nvSpPr>
            <p:cNvPr id="7" name="object 7"/>
            <p:cNvSpPr/>
            <p:nvPr/>
          </p:nvSpPr>
          <p:spPr>
            <a:xfrm>
              <a:off x="496823" y="2502408"/>
              <a:ext cx="4517135" cy="43677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3303" y="2557271"/>
              <a:ext cx="1819655" cy="1161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7487" y="2932175"/>
              <a:ext cx="758952" cy="697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" y="2636520"/>
              <a:ext cx="758952" cy="8229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77128" y="2350008"/>
              <a:ext cx="841248" cy="8321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9304" y="4337303"/>
              <a:ext cx="3944111" cy="6187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28560" y="3819143"/>
              <a:ext cx="758951" cy="8046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" y="5065775"/>
              <a:ext cx="810766" cy="780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" y="1054607"/>
              <a:ext cx="9144000" cy="100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81151" y="173537"/>
            <a:ext cx="699389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СОХРАНЕНИЯ ДАННЫХ  </a:t>
            </a:r>
            <a:br>
              <a:rPr lang="ru-RU"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</a:t>
            </a:r>
            <a:r>
              <a:rPr lang="ru-RU" sz="2400" b="1" spc="2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БК»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856" y="1147117"/>
            <a:ext cx="798957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умолчанию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именем «Фамилия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Отчество»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заданным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пользователем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«Сохранить» записывает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с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диск. Все справки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членов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(пакете)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75758" y="4921357"/>
            <a:ext cx="3832860" cy="18891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80494" y="5022913"/>
            <a:ext cx="4811268" cy="19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ВНИМАТЕЛЬНЫ,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</a:t>
            </a:r>
            <a:r>
              <a:rPr lang="ru-RU" sz="16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 ОДНИМ </a:t>
            </a:r>
            <a:r>
              <a:rPr lang="ru-RU"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</a:t>
            </a:r>
            <a:r>
              <a:rPr lang="ru-RU" sz="16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600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ПОТЕРЯТЬ </a:t>
            </a:r>
            <a:r>
              <a:rPr lang="ru-RU"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endParaRPr lang="ru-RU" sz="1600" b="1" spc="-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 </a:t>
            </a:r>
            <a:r>
              <a:rPr lang="ru-RU"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spc="-1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</a:t>
            </a:r>
            <a:r>
              <a:rPr lang="ru-RU" sz="16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ПЕРИОДЫ!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2530" y="393700"/>
            <a:ext cx="3707129" cy="59208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 разъяснения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</a:t>
            </a:r>
            <a:r>
              <a:rPr sz="2400" b="1" spc="-1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4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расходах, </a:t>
            </a:r>
            <a:endParaRPr lang="ru-RU" sz="24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400" b="1" spc="-5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4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 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рекомендательный  характер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  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актом</a:t>
            </a:r>
            <a:endParaRPr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" y="47497"/>
            <a:ext cx="5162550" cy="4918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83" y="47371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________________________________________МЕТОДИЧЕСКИЕ РЕКОМЕНДАЦИИ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2020 году (за отчетный 2019 год)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68542"/>
            <a:ext cx="6360074" cy="5030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44550" y="222983"/>
            <a:ext cx="7665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ЗАПОЛНЕНИЯ)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00907" y="2593796"/>
            <a:ext cx="2896362" cy="1775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589380" y="2683007"/>
            <a:ext cx="2921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88595" algn="ctr">
              <a:lnSpc>
                <a:spcPts val="1200"/>
              </a:lnSpc>
              <a:spcBef>
                <a:spcPts val="100"/>
              </a:spcBef>
            </a:pP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 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heavy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представляющего 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16559" algn="ctr">
              <a:lnSpc>
                <a:spcPts val="12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ctr">
              <a:lnSpc>
                <a:spcPts val="1200"/>
              </a:lnSpc>
            </a:pP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именительном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падеже)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удостоверяющим</a:t>
            </a:r>
            <a:r>
              <a:rPr lang="ru-RU" spc="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81571" y="2451100"/>
            <a:ext cx="1905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1"/>
          </p:cNvCxnSpPr>
          <p:nvPr/>
        </p:nvCxnSpPr>
        <p:spPr>
          <a:xfrm flipH="1" flipV="1">
            <a:off x="3130550" y="2451100"/>
            <a:ext cx="2470357" cy="103044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34950" y="4468124"/>
            <a:ext cx="5715000" cy="2094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52871" y="4493343"/>
            <a:ext cx="5867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980" marR="134620" algn="just">
              <a:lnSpc>
                <a:spcPct val="100000"/>
              </a:lnSpc>
              <a:spcBef>
                <a:spcPts val="285"/>
              </a:spcBef>
            </a:pP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u="heavy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u="heavy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записи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ином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документе,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подтверждающем  регистрацию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</a:t>
            </a:r>
            <a:r>
              <a:rPr lang="ru-RU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marR="377190"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член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</a:t>
            </a:r>
            <a:r>
              <a:rPr lang="ru-RU" u="heavy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heavy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831633" y="3471112"/>
            <a:ext cx="460717" cy="98461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6" y="1536700"/>
            <a:ext cx="7481814" cy="4367213"/>
          </a:xfrm>
        </p:spPr>
      </p:pic>
      <p:sp>
        <p:nvSpPr>
          <p:cNvPr id="6" name="AutoShape 2" descr="https://mail.yandex.ru/message_part/FullSizeRender.jpg?_uid=88390506&amp;name=FullSizeRender.jpg&amp;hid=1.2&amp;ids=17169973579352540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4531" y="394494"/>
            <a:ext cx="7665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ЗАПОЛНЕНИЯ)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6550" y="4709889"/>
            <a:ext cx="3277362" cy="1775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492750" y="4279900"/>
            <a:ext cx="308974" cy="43652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6774" y="4716422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рекомендовано при заполнении справки о доходах отражать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2020 года данное требование является обязательным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8750" y="3898900"/>
            <a:ext cx="1447800" cy="30480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027" cy="64897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9750" y="1612900"/>
            <a:ext cx="7543800" cy="609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92550" y="2847339"/>
            <a:ext cx="4523196" cy="3863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92550" y="2992048"/>
            <a:ext cx="4495800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spcBef>
                <a:spcPts val="100"/>
              </a:spcBef>
              <a:tabLst>
                <a:tab pos="153035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лицом, 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замещающим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муниципальную  должность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непостоянной 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основе,  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должность,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основное  </a:t>
            </a:r>
            <a:r>
              <a:rPr lang="ru-RU" b="1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b="1" spc="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marL="12700" marR="5080" algn="just">
              <a:spcBef>
                <a:spcPts val="100"/>
              </a:spcBef>
              <a:tabLst>
                <a:tab pos="153035" algn="l"/>
              </a:tabLs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53035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на дату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мест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титульном 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 обязательно </a:t>
            </a:r>
            <a:r>
              <a:rPr lang="ru-RU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 </a:t>
            </a:r>
            <a:r>
              <a:rPr lang="ru-RU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книжка, 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иные 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b="1" spc="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511551" y="2306029"/>
            <a:ext cx="380999" cy="54094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35" name="Заголовок 32"/>
          <p:cNvSpPr>
            <a:spLocks noGrp="1"/>
          </p:cNvSpPr>
          <p:nvPr>
            <p:ph type="title"/>
          </p:nvPr>
        </p:nvSpPr>
        <p:spPr>
          <a:xfrm>
            <a:off x="768350" y="373497"/>
            <a:ext cx="7897654" cy="133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 (ОСОБЕННОСТИ ЗАПОЛНЕНИЯ)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03" y="1529078"/>
            <a:ext cx="6019800" cy="306705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650239" y="4705679"/>
            <a:ext cx="3743706" cy="2041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783271" y="4831460"/>
            <a:ext cx="3477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«доходом»</a:t>
            </a:r>
            <a:r>
              <a:rPr lang="ru-RU" sz="1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16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</a:t>
            </a:r>
            <a:r>
              <a:rPr lang="ru-RU" sz="16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1600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600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(супруга),  несовершеннолетних 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безналичной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форме,  </a:t>
            </a:r>
            <a:r>
              <a:rPr lang="ru-RU" sz="16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имевшие </a:t>
            </a:r>
            <a:r>
              <a:rPr lang="ru-RU" sz="1600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u="sng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u="sng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</a:t>
            </a:r>
            <a:r>
              <a:rPr lang="ru-RU" sz="1600" u="sng" spc="1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3074" y="1859834"/>
            <a:ext cx="2220686" cy="2443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364891" y="2126770"/>
            <a:ext cx="2118869" cy="187166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1440" marR="243204" algn="ctr">
              <a:lnSpc>
                <a:spcPct val="100000"/>
              </a:lnSpc>
              <a:spcBef>
                <a:spcPts val="315"/>
              </a:spcBef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разделе  </a:t>
            </a:r>
            <a:r>
              <a:rPr sz="17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7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70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sz="17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вычета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налога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7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(НДФЛ)</a:t>
            </a:r>
            <a:endParaRPr sz="1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2483760" y="2298700"/>
            <a:ext cx="766175" cy="2067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Рисунок 12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1219" name="object 1219"/>
          <p:cNvSpPr txBox="1"/>
          <p:nvPr/>
        </p:nvSpPr>
        <p:spPr>
          <a:xfrm>
            <a:off x="5187950" y="4324789"/>
            <a:ext cx="2529078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 algn="ctr">
              <a:lnSpc>
                <a:spcPct val="100000"/>
              </a:lnSpc>
              <a:spcBef>
                <a:spcPts val="100"/>
              </a:spcBef>
            </a:pPr>
            <a:r>
              <a:rPr lang="ru-RU" b="1" i="1" spc="26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b="1" i="1" spc="-7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9079" marR="5080" indent="-247015" algn="ctr">
              <a:lnSpc>
                <a:spcPct val="100000"/>
              </a:lnSpc>
              <a:spcBef>
                <a:spcPts val="100"/>
              </a:spcBef>
            </a:pPr>
            <a:r>
              <a:rPr lang="ru-RU" b="1" i="1" spc="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ПРИЕМА-ПЕРЕДАЧИ</a:t>
            </a:r>
          </a:p>
        </p:txBody>
      </p:sp>
      <p:sp>
        <p:nvSpPr>
          <p:cNvPr id="1220" name="object 1220"/>
          <p:cNvSpPr txBox="1"/>
          <p:nvPr/>
        </p:nvSpPr>
        <p:spPr>
          <a:xfrm>
            <a:off x="1056131" y="4379416"/>
            <a:ext cx="216154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о</a:t>
            </a:r>
            <a:r>
              <a:rPr sz="2000" b="1" i="1" spc="-10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5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r>
              <a:rPr sz="2000" b="1" i="1" spc="-1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2000" b="1" i="1" spc="-15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передаются</a:t>
            </a:r>
            <a:endParaRPr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01980">
              <a:lnSpc>
                <a:spcPct val="100000"/>
              </a:lnSpc>
            </a:pPr>
            <a:r>
              <a:rPr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i="1" spc="-9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 </a:t>
            </a:r>
            <a:r>
              <a:rPr sz="2000" b="1" i="1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i="1" spc="-1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графику</a:t>
            </a:r>
          </a:p>
        </p:txBody>
      </p:sp>
      <p:sp>
        <p:nvSpPr>
          <p:cNvPr id="1225" name="Скругленный прямоугольник 1224"/>
          <p:cNvSpPr/>
          <p:nvPr/>
        </p:nvSpPr>
        <p:spPr>
          <a:xfrm>
            <a:off x="1925282" y="192912"/>
            <a:ext cx="5243868" cy="1236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6" name="TextBox 1225"/>
          <p:cNvSpPr txBox="1"/>
          <p:nvPr/>
        </p:nvSpPr>
        <p:spPr>
          <a:xfrm>
            <a:off x="1875390" y="344340"/>
            <a:ext cx="5343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 ИРКУТСКОЙ ОБЛАСТИ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(Управление по профилактике коррупционных  и иных правонарушений)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7" name="Скругленный прямоугольник 1226"/>
          <p:cNvSpPr/>
          <p:nvPr/>
        </p:nvSpPr>
        <p:spPr>
          <a:xfrm>
            <a:off x="766406" y="2422281"/>
            <a:ext cx="3156049" cy="12515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" name="TextBox 1227"/>
          <p:cNvSpPr txBox="1"/>
          <p:nvPr/>
        </p:nvSpPr>
        <p:spPr>
          <a:xfrm>
            <a:off x="1484513" y="2575580"/>
            <a:ext cx="1719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22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spc="-1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400" b="1" spc="-8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400" b="1" spc="3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pc="-1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  </a:t>
            </a:r>
            <a:r>
              <a:rPr lang="ru-RU" sz="2400" b="1" spc="-2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29" name="Скругленный прямоугольник 1228"/>
          <p:cNvSpPr/>
          <p:nvPr/>
        </p:nvSpPr>
        <p:spPr>
          <a:xfrm>
            <a:off x="5029632" y="2432015"/>
            <a:ext cx="3206318" cy="12515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" name="TextBox 1229"/>
          <p:cNvSpPr txBox="1"/>
          <p:nvPr/>
        </p:nvSpPr>
        <p:spPr>
          <a:xfrm>
            <a:off x="5444716" y="2569485"/>
            <a:ext cx="2392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22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18" name="object 1218"/>
          <p:cNvSpPr txBox="1"/>
          <p:nvPr/>
        </p:nvSpPr>
        <p:spPr>
          <a:xfrm>
            <a:off x="1186478" y="1412504"/>
            <a:ext cx="67056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 algn="ctr">
              <a:lnSpc>
                <a:spcPct val="100000"/>
              </a:lnSpc>
              <a:spcBef>
                <a:spcPts val="100"/>
              </a:spcBef>
            </a:pPr>
            <a:r>
              <a:rPr sz="1600" b="1" i="1" spc="2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sz="1600" b="1" i="1" spc="-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spc="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ПРИЕМА-ПЕРЕДАЧИ</a:t>
            </a:r>
          </a:p>
          <a:p>
            <a:pPr marL="259079" marR="5080" indent="-247015" algn="ctr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sz="1600" b="1" i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i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i="1" spc="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r>
              <a:rPr lang="ru-RU" sz="1600" b="1" i="1" spc="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заявлений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по объективным причинам представить сведения о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сообщений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отсутствии в отчетном периоде по сведениям о расходах сделок</a:t>
            </a:r>
            <a:endParaRPr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" name="Скругленный прямоугольник 1230"/>
          <p:cNvSpPr/>
          <p:nvPr/>
        </p:nvSpPr>
        <p:spPr>
          <a:xfrm>
            <a:off x="3786910" y="4901699"/>
            <a:ext cx="2362200" cy="1321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3" name="TextBox 1232"/>
          <p:cNvSpPr txBox="1"/>
          <p:nvPr/>
        </p:nvSpPr>
        <p:spPr>
          <a:xfrm>
            <a:off x="4139934" y="5114864"/>
            <a:ext cx="1719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22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spc="-1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400" b="1" spc="-8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400" b="1" spc="3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pc="-1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ие  </a:t>
            </a:r>
            <a:r>
              <a:rPr lang="ru-RU" sz="2400" b="1" spc="-2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34" name="Скругленный прямоугольник 1233"/>
          <p:cNvSpPr/>
          <p:nvPr/>
        </p:nvSpPr>
        <p:spPr>
          <a:xfrm>
            <a:off x="6629651" y="4917738"/>
            <a:ext cx="2362200" cy="1321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5" name="TextBox 1234"/>
          <p:cNvSpPr txBox="1"/>
          <p:nvPr/>
        </p:nvSpPr>
        <p:spPr>
          <a:xfrm>
            <a:off x="6977098" y="5108189"/>
            <a:ext cx="1719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22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</a:t>
            </a:r>
            <a:r>
              <a:rPr lang="ru-RU" sz="2400" b="1" spc="-1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ие  </a:t>
            </a:r>
            <a:r>
              <a:rPr lang="ru-RU" sz="2400" b="1" spc="-25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36" name="TextBox 1235"/>
          <p:cNvSpPr txBox="1"/>
          <p:nvPr/>
        </p:nvSpPr>
        <p:spPr>
          <a:xfrm>
            <a:off x="117791" y="3673842"/>
            <a:ext cx="304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9" name="Прямая со стрелкой 1238"/>
          <p:cNvCxnSpPr/>
          <p:nvPr/>
        </p:nvCxnSpPr>
        <p:spPr>
          <a:xfrm flipV="1">
            <a:off x="1034951" y="1338035"/>
            <a:ext cx="738804" cy="956482"/>
          </a:xfrm>
          <a:prstGeom prst="straightConnector1">
            <a:avLst/>
          </a:prstGeom>
          <a:ln w="1238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1" name="Прямая со стрелкой 1240"/>
          <p:cNvCxnSpPr/>
          <p:nvPr/>
        </p:nvCxnSpPr>
        <p:spPr>
          <a:xfrm flipH="1" flipV="1">
            <a:off x="7551156" y="1367449"/>
            <a:ext cx="492449" cy="1002765"/>
          </a:xfrm>
          <a:prstGeom prst="straightConnector1">
            <a:avLst/>
          </a:prstGeom>
          <a:ln w="1238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5" name="Прямая со стрелкой 1244"/>
          <p:cNvCxnSpPr/>
          <p:nvPr/>
        </p:nvCxnSpPr>
        <p:spPr>
          <a:xfrm flipV="1">
            <a:off x="4705912" y="3823095"/>
            <a:ext cx="738804" cy="956482"/>
          </a:xfrm>
          <a:prstGeom prst="straightConnector1">
            <a:avLst/>
          </a:prstGeom>
          <a:ln w="1238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6" name="Прямая со стрелкой 1245"/>
          <p:cNvCxnSpPr/>
          <p:nvPr/>
        </p:nvCxnSpPr>
        <p:spPr>
          <a:xfrm flipH="1" flipV="1">
            <a:off x="7810751" y="3819747"/>
            <a:ext cx="492449" cy="1002765"/>
          </a:xfrm>
          <a:prstGeom prst="straightConnector1">
            <a:avLst/>
          </a:prstGeom>
          <a:ln w="1238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2"/>
          <p:cNvSpPr>
            <a:spLocks noGrp="1"/>
          </p:cNvSpPr>
          <p:nvPr>
            <p:ph type="title"/>
          </p:nvPr>
        </p:nvSpPr>
        <p:spPr>
          <a:xfrm>
            <a:off x="994818" y="302894"/>
            <a:ext cx="7897654" cy="133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 (ОСОБЕННОСТИ ЗАПОЛНЕНИЯ)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61335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7"/>
          <p:cNvSpPr/>
          <p:nvPr/>
        </p:nvSpPr>
        <p:spPr>
          <a:xfrm>
            <a:off x="-141877" y="1405859"/>
            <a:ext cx="9302750" cy="108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368550" y="1433750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сведений в отношении лица, зарегистрированного в качестве ИП, применяющего специальные налоговые режимы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 применении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 в виде единого налога на вмененный доход для отдельных видов деятельности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(ЕНВД)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«дохода»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величина вмененного дохода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применении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упрощенной системы налогообложения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(УСН)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«дохода»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сумма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доходов за налоговый период, которая подлежит указанию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декларации по налогу, уплачиваемому в связи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УСН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объекта налогообложения.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должностное лицо может представить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по существу доходов от предпринимательской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полученных им или членами его семьи, и приложить их к справке.</a:t>
            </a:r>
          </a:p>
          <a:p>
            <a:endParaRPr lang="ru-RU" dirty="0"/>
          </a:p>
        </p:txBody>
      </p:sp>
      <p:pic>
        <p:nvPicPr>
          <p:cNvPr id="16" name="Picture 8" descr="https://www.pngarts.com/files/4/Loupe-PNG-Ph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9" y="2537465"/>
            <a:ext cx="2776152" cy="36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3990"/>
            <a:ext cx="7686340" cy="4428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5550" y="4749767"/>
            <a:ext cx="6553200" cy="1645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73266" y="5014233"/>
            <a:ext cx="66570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замещение должности 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16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1600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1600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доход, 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предыдущему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службы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(работы),  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</a:t>
            </a:r>
            <a:r>
              <a:rPr lang="ru-RU" sz="16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«иные</a:t>
            </a:r>
            <a:r>
              <a:rPr lang="ru-RU" sz="1600" spc="15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доходы»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59385">
              <a:lnSpc>
                <a:spcPct val="100000"/>
              </a:lnSpc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«вид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дохода» </a:t>
            </a:r>
            <a:r>
              <a:rPr lang="ru-RU" sz="1600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6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предыдущее </a:t>
            </a:r>
            <a:r>
              <a:rPr lang="ru-RU" sz="1600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01750" y="3530274"/>
            <a:ext cx="4724400" cy="53340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178550" y="4208819"/>
            <a:ext cx="380999" cy="54094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1305430"/>
            <a:ext cx="5655586" cy="372929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40119" y="1777700"/>
            <a:ext cx="5992495" cy="5029200"/>
            <a:chOff x="88392" y="1408175"/>
            <a:chExt cx="5992495" cy="5029200"/>
          </a:xfrm>
        </p:grpSpPr>
        <p:sp>
          <p:nvSpPr>
            <p:cNvPr id="18" name="object 18"/>
            <p:cNvSpPr/>
            <p:nvPr/>
          </p:nvSpPr>
          <p:spPr>
            <a:xfrm>
              <a:off x="121920" y="1408175"/>
              <a:ext cx="5836920" cy="1173480"/>
            </a:xfrm>
            <a:custGeom>
              <a:avLst/>
              <a:gdLst/>
              <a:ahLst/>
              <a:cxnLst/>
              <a:rect l="l" t="t" r="r" b="b"/>
              <a:pathLst>
                <a:path w="5836920" h="1173480">
                  <a:moveTo>
                    <a:pt x="5830824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1167384"/>
                  </a:lnTo>
                  <a:lnTo>
                    <a:pt x="6096" y="1173480"/>
                  </a:lnTo>
                  <a:lnTo>
                    <a:pt x="5830824" y="1173480"/>
                  </a:lnTo>
                  <a:lnTo>
                    <a:pt x="5836920" y="1167384"/>
                  </a:lnTo>
                  <a:lnTo>
                    <a:pt x="5836920" y="1158239"/>
                  </a:lnTo>
                  <a:lnTo>
                    <a:pt x="27431" y="1158239"/>
                  </a:lnTo>
                  <a:lnTo>
                    <a:pt x="15240" y="1146048"/>
                  </a:lnTo>
                  <a:lnTo>
                    <a:pt x="27431" y="1146048"/>
                  </a:lnTo>
                  <a:lnTo>
                    <a:pt x="27431" y="27432"/>
                  </a:lnTo>
                  <a:lnTo>
                    <a:pt x="15240" y="27432"/>
                  </a:lnTo>
                  <a:lnTo>
                    <a:pt x="27431" y="12191"/>
                  </a:lnTo>
                  <a:lnTo>
                    <a:pt x="5836920" y="12191"/>
                  </a:lnTo>
                  <a:lnTo>
                    <a:pt x="5836920" y="6096"/>
                  </a:lnTo>
                  <a:lnTo>
                    <a:pt x="5830824" y="0"/>
                  </a:lnTo>
                  <a:close/>
                </a:path>
                <a:path w="5836920" h="1173480">
                  <a:moveTo>
                    <a:pt x="27431" y="1146048"/>
                  </a:moveTo>
                  <a:lnTo>
                    <a:pt x="15240" y="1146048"/>
                  </a:lnTo>
                  <a:lnTo>
                    <a:pt x="27431" y="1158239"/>
                  </a:lnTo>
                  <a:lnTo>
                    <a:pt x="27431" y="1146048"/>
                  </a:lnTo>
                  <a:close/>
                </a:path>
                <a:path w="5836920" h="1173480">
                  <a:moveTo>
                    <a:pt x="5812536" y="1146048"/>
                  </a:moveTo>
                  <a:lnTo>
                    <a:pt x="27431" y="1146048"/>
                  </a:lnTo>
                  <a:lnTo>
                    <a:pt x="27431" y="1158239"/>
                  </a:lnTo>
                  <a:lnTo>
                    <a:pt x="5812536" y="1158239"/>
                  </a:lnTo>
                  <a:lnTo>
                    <a:pt x="5812536" y="1146048"/>
                  </a:lnTo>
                  <a:close/>
                </a:path>
                <a:path w="5836920" h="1173480">
                  <a:moveTo>
                    <a:pt x="5812536" y="12191"/>
                  </a:moveTo>
                  <a:lnTo>
                    <a:pt x="5812536" y="1158239"/>
                  </a:lnTo>
                  <a:lnTo>
                    <a:pt x="5824728" y="1146048"/>
                  </a:lnTo>
                  <a:lnTo>
                    <a:pt x="5836920" y="1146048"/>
                  </a:lnTo>
                  <a:lnTo>
                    <a:pt x="5836920" y="27432"/>
                  </a:lnTo>
                  <a:lnTo>
                    <a:pt x="5824728" y="27432"/>
                  </a:lnTo>
                  <a:lnTo>
                    <a:pt x="5812536" y="12191"/>
                  </a:lnTo>
                  <a:close/>
                </a:path>
                <a:path w="5836920" h="1173480">
                  <a:moveTo>
                    <a:pt x="5836920" y="1146048"/>
                  </a:moveTo>
                  <a:lnTo>
                    <a:pt x="5824728" y="1146048"/>
                  </a:lnTo>
                  <a:lnTo>
                    <a:pt x="5812536" y="1158239"/>
                  </a:lnTo>
                  <a:lnTo>
                    <a:pt x="5836920" y="1158239"/>
                  </a:lnTo>
                  <a:lnTo>
                    <a:pt x="5836920" y="1146048"/>
                  </a:lnTo>
                  <a:close/>
                </a:path>
                <a:path w="5836920" h="1173480">
                  <a:moveTo>
                    <a:pt x="27431" y="12191"/>
                  </a:moveTo>
                  <a:lnTo>
                    <a:pt x="15240" y="27432"/>
                  </a:lnTo>
                  <a:lnTo>
                    <a:pt x="27431" y="27432"/>
                  </a:lnTo>
                  <a:lnTo>
                    <a:pt x="27431" y="12191"/>
                  </a:lnTo>
                  <a:close/>
                </a:path>
                <a:path w="5836920" h="1173480">
                  <a:moveTo>
                    <a:pt x="5812536" y="12191"/>
                  </a:moveTo>
                  <a:lnTo>
                    <a:pt x="27431" y="12191"/>
                  </a:lnTo>
                  <a:lnTo>
                    <a:pt x="27431" y="27432"/>
                  </a:lnTo>
                  <a:lnTo>
                    <a:pt x="5812536" y="27432"/>
                  </a:lnTo>
                  <a:lnTo>
                    <a:pt x="5812536" y="12191"/>
                  </a:lnTo>
                  <a:close/>
                </a:path>
                <a:path w="5836920" h="1173480">
                  <a:moveTo>
                    <a:pt x="5836920" y="12191"/>
                  </a:moveTo>
                  <a:lnTo>
                    <a:pt x="5812536" y="12191"/>
                  </a:lnTo>
                  <a:lnTo>
                    <a:pt x="5824728" y="27432"/>
                  </a:lnTo>
                  <a:lnTo>
                    <a:pt x="5836920" y="27432"/>
                  </a:lnTo>
                  <a:lnTo>
                    <a:pt x="583692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48327" y="2639567"/>
              <a:ext cx="225551" cy="1859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81200" y="2627375"/>
              <a:ext cx="3697604" cy="506095"/>
            </a:xfrm>
            <a:custGeom>
              <a:avLst/>
              <a:gdLst/>
              <a:ahLst/>
              <a:cxnLst/>
              <a:rect l="l" t="t" r="r" b="b"/>
              <a:pathLst>
                <a:path w="3697604" h="506094">
                  <a:moveTo>
                    <a:pt x="2429256" y="94488"/>
                  </a:moveTo>
                  <a:lnTo>
                    <a:pt x="2386584" y="94488"/>
                  </a:lnTo>
                  <a:lnTo>
                    <a:pt x="2386584" y="97536"/>
                  </a:lnTo>
                  <a:lnTo>
                    <a:pt x="2359558" y="118872"/>
                  </a:lnTo>
                  <a:lnTo>
                    <a:pt x="2279904" y="181762"/>
                  </a:lnTo>
                  <a:lnTo>
                    <a:pt x="2200249" y="118872"/>
                  </a:lnTo>
                  <a:lnTo>
                    <a:pt x="2237232" y="118872"/>
                  </a:lnTo>
                  <a:lnTo>
                    <a:pt x="2237232" y="106680"/>
                  </a:lnTo>
                  <a:lnTo>
                    <a:pt x="2237232" y="94488"/>
                  </a:lnTo>
                  <a:lnTo>
                    <a:pt x="2237232" y="27432"/>
                  </a:lnTo>
                  <a:lnTo>
                    <a:pt x="2322576" y="27432"/>
                  </a:lnTo>
                  <a:lnTo>
                    <a:pt x="2322576" y="118872"/>
                  </a:lnTo>
                  <a:lnTo>
                    <a:pt x="2359558" y="118872"/>
                  </a:lnTo>
                  <a:lnTo>
                    <a:pt x="2374989" y="106680"/>
                  </a:lnTo>
                  <a:lnTo>
                    <a:pt x="2386584" y="97536"/>
                  </a:lnTo>
                  <a:lnTo>
                    <a:pt x="2386584" y="94488"/>
                  </a:lnTo>
                  <a:lnTo>
                    <a:pt x="2350008" y="94488"/>
                  </a:lnTo>
                  <a:lnTo>
                    <a:pt x="2350008" y="27432"/>
                  </a:lnTo>
                  <a:lnTo>
                    <a:pt x="2350008" y="12192"/>
                  </a:lnTo>
                  <a:lnTo>
                    <a:pt x="2350008" y="0"/>
                  </a:lnTo>
                  <a:lnTo>
                    <a:pt x="2209800" y="0"/>
                  </a:lnTo>
                  <a:lnTo>
                    <a:pt x="2209800" y="94488"/>
                  </a:lnTo>
                  <a:lnTo>
                    <a:pt x="2130552" y="94488"/>
                  </a:lnTo>
                  <a:lnTo>
                    <a:pt x="2279904" y="216408"/>
                  </a:lnTo>
                  <a:lnTo>
                    <a:pt x="2313508" y="188976"/>
                  </a:lnTo>
                  <a:lnTo>
                    <a:pt x="2399373" y="118872"/>
                  </a:lnTo>
                  <a:lnTo>
                    <a:pt x="2425522" y="97536"/>
                  </a:lnTo>
                  <a:lnTo>
                    <a:pt x="2429256" y="94488"/>
                  </a:lnTo>
                  <a:close/>
                </a:path>
                <a:path w="3697604" h="506094">
                  <a:moveTo>
                    <a:pt x="3697224" y="234696"/>
                  </a:moveTo>
                  <a:lnTo>
                    <a:pt x="3694176" y="228600"/>
                  </a:lnTo>
                  <a:lnTo>
                    <a:pt x="3672840" y="228600"/>
                  </a:lnTo>
                  <a:lnTo>
                    <a:pt x="3672840" y="252984"/>
                  </a:lnTo>
                  <a:lnTo>
                    <a:pt x="3672840" y="481584"/>
                  </a:lnTo>
                  <a:lnTo>
                    <a:pt x="27432" y="481584"/>
                  </a:lnTo>
                  <a:lnTo>
                    <a:pt x="27432" y="252984"/>
                  </a:lnTo>
                  <a:lnTo>
                    <a:pt x="3672840" y="252984"/>
                  </a:lnTo>
                  <a:lnTo>
                    <a:pt x="3672840" y="228600"/>
                  </a:lnTo>
                  <a:lnTo>
                    <a:pt x="6096" y="228600"/>
                  </a:lnTo>
                  <a:lnTo>
                    <a:pt x="0" y="234696"/>
                  </a:lnTo>
                  <a:lnTo>
                    <a:pt x="0" y="502920"/>
                  </a:lnTo>
                  <a:lnTo>
                    <a:pt x="6096" y="505968"/>
                  </a:lnTo>
                  <a:lnTo>
                    <a:pt x="3694176" y="505968"/>
                  </a:lnTo>
                  <a:lnTo>
                    <a:pt x="3697224" y="502920"/>
                  </a:lnTo>
                  <a:lnTo>
                    <a:pt x="3697224" y="493776"/>
                  </a:lnTo>
                  <a:lnTo>
                    <a:pt x="3697224" y="481584"/>
                  </a:lnTo>
                  <a:lnTo>
                    <a:pt x="3697224" y="252984"/>
                  </a:lnTo>
                  <a:lnTo>
                    <a:pt x="3697224" y="240792"/>
                  </a:lnTo>
                  <a:lnTo>
                    <a:pt x="3697224" y="2346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39383" y="3124199"/>
              <a:ext cx="326390" cy="295910"/>
            </a:xfrm>
            <a:custGeom>
              <a:avLst/>
              <a:gdLst/>
              <a:ahLst/>
              <a:cxnLst/>
              <a:rect l="l" t="t" r="r" b="b"/>
              <a:pathLst>
                <a:path w="326389" h="295910">
                  <a:moveTo>
                    <a:pt x="158496" y="0"/>
                  </a:moveTo>
                  <a:lnTo>
                    <a:pt x="0" y="18287"/>
                  </a:lnTo>
                  <a:lnTo>
                    <a:pt x="15240" y="176784"/>
                  </a:lnTo>
                  <a:lnTo>
                    <a:pt x="51816" y="134112"/>
                  </a:lnTo>
                  <a:lnTo>
                    <a:pt x="252984" y="295656"/>
                  </a:lnTo>
                  <a:lnTo>
                    <a:pt x="326136" y="210312"/>
                  </a:lnTo>
                  <a:lnTo>
                    <a:pt x="124968" y="45720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24144" y="3108959"/>
              <a:ext cx="356870" cy="329565"/>
            </a:xfrm>
            <a:custGeom>
              <a:avLst/>
              <a:gdLst/>
              <a:ahLst/>
              <a:cxnLst/>
              <a:rect l="l" t="t" r="r" b="b"/>
              <a:pathLst>
                <a:path w="356870" h="329564">
                  <a:moveTo>
                    <a:pt x="94487" y="155448"/>
                  </a:moveTo>
                  <a:lnTo>
                    <a:pt x="76200" y="155448"/>
                  </a:lnTo>
                  <a:lnTo>
                    <a:pt x="67457" y="166132"/>
                  </a:lnTo>
                  <a:lnTo>
                    <a:pt x="271271" y="329184"/>
                  </a:lnTo>
                  <a:lnTo>
                    <a:pt x="290779" y="304800"/>
                  </a:lnTo>
                  <a:lnTo>
                    <a:pt x="259080" y="304800"/>
                  </a:lnTo>
                  <a:lnTo>
                    <a:pt x="267658" y="293984"/>
                  </a:lnTo>
                  <a:lnTo>
                    <a:pt x="94487" y="155448"/>
                  </a:lnTo>
                  <a:close/>
                </a:path>
                <a:path w="356870" h="329564">
                  <a:moveTo>
                    <a:pt x="267658" y="293984"/>
                  </a:moveTo>
                  <a:lnTo>
                    <a:pt x="259080" y="304800"/>
                  </a:lnTo>
                  <a:lnTo>
                    <a:pt x="277367" y="301751"/>
                  </a:lnTo>
                  <a:lnTo>
                    <a:pt x="267658" y="293984"/>
                  </a:lnTo>
                  <a:close/>
                </a:path>
                <a:path w="356870" h="329564">
                  <a:moveTo>
                    <a:pt x="321627" y="225935"/>
                  </a:moveTo>
                  <a:lnTo>
                    <a:pt x="267658" y="293984"/>
                  </a:lnTo>
                  <a:lnTo>
                    <a:pt x="277367" y="301751"/>
                  </a:lnTo>
                  <a:lnTo>
                    <a:pt x="259080" y="304800"/>
                  </a:lnTo>
                  <a:lnTo>
                    <a:pt x="290779" y="304800"/>
                  </a:lnTo>
                  <a:lnTo>
                    <a:pt x="346862" y="234696"/>
                  </a:lnTo>
                  <a:lnTo>
                    <a:pt x="332232" y="234696"/>
                  </a:lnTo>
                  <a:lnTo>
                    <a:pt x="321627" y="225935"/>
                  </a:lnTo>
                  <a:close/>
                </a:path>
                <a:path w="356870" h="329564">
                  <a:moveTo>
                    <a:pt x="329184" y="216407"/>
                  </a:moveTo>
                  <a:lnTo>
                    <a:pt x="321627" y="225935"/>
                  </a:lnTo>
                  <a:lnTo>
                    <a:pt x="332232" y="234696"/>
                  </a:lnTo>
                  <a:lnTo>
                    <a:pt x="329184" y="216407"/>
                  </a:lnTo>
                  <a:close/>
                </a:path>
                <a:path w="356870" h="329564">
                  <a:moveTo>
                    <a:pt x="349104" y="216407"/>
                  </a:moveTo>
                  <a:lnTo>
                    <a:pt x="329184" y="216407"/>
                  </a:lnTo>
                  <a:lnTo>
                    <a:pt x="332232" y="234696"/>
                  </a:lnTo>
                  <a:lnTo>
                    <a:pt x="346862" y="234696"/>
                  </a:lnTo>
                  <a:lnTo>
                    <a:pt x="356615" y="222503"/>
                  </a:lnTo>
                  <a:lnTo>
                    <a:pt x="349104" y="216407"/>
                  </a:lnTo>
                  <a:close/>
                </a:path>
                <a:path w="356870" h="329564">
                  <a:moveTo>
                    <a:pt x="196734" y="9143"/>
                  </a:moveTo>
                  <a:lnTo>
                    <a:pt x="164591" y="9143"/>
                  </a:lnTo>
                  <a:lnTo>
                    <a:pt x="176784" y="27431"/>
                  </a:lnTo>
                  <a:lnTo>
                    <a:pt x="146729" y="30834"/>
                  </a:lnTo>
                  <a:lnTo>
                    <a:pt x="121919" y="60960"/>
                  </a:lnTo>
                  <a:lnTo>
                    <a:pt x="321627" y="225935"/>
                  </a:lnTo>
                  <a:lnTo>
                    <a:pt x="329184" y="216407"/>
                  </a:lnTo>
                  <a:lnTo>
                    <a:pt x="349104" y="216407"/>
                  </a:lnTo>
                  <a:lnTo>
                    <a:pt x="165081" y="67055"/>
                  </a:lnTo>
                  <a:lnTo>
                    <a:pt x="149352" y="67055"/>
                  </a:lnTo>
                  <a:lnTo>
                    <a:pt x="146304" y="51815"/>
                  </a:lnTo>
                  <a:lnTo>
                    <a:pt x="161821" y="51815"/>
                  </a:lnTo>
                  <a:lnTo>
                    <a:pt x="196734" y="9143"/>
                  </a:lnTo>
                  <a:close/>
                </a:path>
                <a:path w="356870" h="329564">
                  <a:moveTo>
                    <a:pt x="204215" y="0"/>
                  </a:moveTo>
                  <a:lnTo>
                    <a:pt x="0" y="21336"/>
                  </a:lnTo>
                  <a:lnTo>
                    <a:pt x="21336" y="222503"/>
                  </a:lnTo>
                  <a:lnTo>
                    <a:pt x="46274" y="192024"/>
                  </a:lnTo>
                  <a:lnTo>
                    <a:pt x="42671" y="192024"/>
                  </a:lnTo>
                  <a:lnTo>
                    <a:pt x="21336" y="182879"/>
                  </a:lnTo>
                  <a:lnTo>
                    <a:pt x="39705" y="160574"/>
                  </a:lnTo>
                  <a:lnTo>
                    <a:pt x="28869" y="45719"/>
                  </a:lnTo>
                  <a:lnTo>
                    <a:pt x="15239" y="45719"/>
                  </a:lnTo>
                  <a:lnTo>
                    <a:pt x="27432" y="30479"/>
                  </a:lnTo>
                  <a:lnTo>
                    <a:pt x="147021" y="30479"/>
                  </a:lnTo>
                  <a:lnTo>
                    <a:pt x="164591" y="9143"/>
                  </a:lnTo>
                  <a:lnTo>
                    <a:pt x="196734" y="9143"/>
                  </a:lnTo>
                  <a:lnTo>
                    <a:pt x="204215" y="0"/>
                  </a:lnTo>
                  <a:close/>
                </a:path>
                <a:path w="356870" h="329564">
                  <a:moveTo>
                    <a:pt x="39705" y="160574"/>
                  </a:moveTo>
                  <a:lnTo>
                    <a:pt x="21336" y="182879"/>
                  </a:lnTo>
                  <a:lnTo>
                    <a:pt x="42671" y="192024"/>
                  </a:lnTo>
                  <a:lnTo>
                    <a:pt x="39705" y="160574"/>
                  </a:lnTo>
                  <a:close/>
                </a:path>
                <a:path w="356870" h="329564">
                  <a:moveTo>
                    <a:pt x="64008" y="131063"/>
                  </a:moveTo>
                  <a:lnTo>
                    <a:pt x="39705" y="160574"/>
                  </a:lnTo>
                  <a:lnTo>
                    <a:pt x="42671" y="192024"/>
                  </a:lnTo>
                  <a:lnTo>
                    <a:pt x="46274" y="192024"/>
                  </a:lnTo>
                  <a:lnTo>
                    <a:pt x="67457" y="166132"/>
                  </a:lnTo>
                  <a:lnTo>
                    <a:pt x="57912" y="158496"/>
                  </a:lnTo>
                  <a:lnTo>
                    <a:pt x="76200" y="155448"/>
                  </a:lnTo>
                  <a:lnTo>
                    <a:pt x="94487" y="155448"/>
                  </a:lnTo>
                  <a:lnTo>
                    <a:pt x="64008" y="131063"/>
                  </a:lnTo>
                  <a:close/>
                </a:path>
                <a:path w="356870" h="329564">
                  <a:moveTo>
                    <a:pt x="76200" y="155448"/>
                  </a:moveTo>
                  <a:lnTo>
                    <a:pt x="57912" y="158496"/>
                  </a:lnTo>
                  <a:lnTo>
                    <a:pt x="67457" y="166132"/>
                  </a:lnTo>
                  <a:lnTo>
                    <a:pt x="76200" y="155448"/>
                  </a:lnTo>
                  <a:close/>
                </a:path>
                <a:path w="356870" h="329564">
                  <a:moveTo>
                    <a:pt x="146304" y="51815"/>
                  </a:moveTo>
                  <a:lnTo>
                    <a:pt x="149352" y="67055"/>
                  </a:lnTo>
                  <a:lnTo>
                    <a:pt x="155628" y="59384"/>
                  </a:lnTo>
                  <a:lnTo>
                    <a:pt x="146304" y="51815"/>
                  </a:lnTo>
                  <a:close/>
                </a:path>
                <a:path w="356870" h="329564">
                  <a:moveTo>
                    <a:pt x="155628" y="59384"/>
                  </a:moveTo>
                  <a:lnTo>
                    <a:pt x="149352" y="67055"/>
                  </a:lnTo>
                  <a:lnTo>
                    <a:pt x="165081" y="67055"/>
                  </a:lnTo>
                  <a:lnTo>
                    <a:pt x="155628" y="59384"/>
                  </a:lnTo>
                  <a:close/>
                </a:path>
                <a:path w="356870" h="329564">
                  <a:moveTo>
                    <a:pt x="161821" y="51815"/>
                  </a:moveTo>
                  <a:lnTo>
                    <a:pt x="146304" y="51815"/>
                  </a:lnTo>
                  <a:lnTo>
                    <a:pt x="155628" y="59384"/>
                  </a:lnTo>
                  <a:lnTo>
                    <a:pt x="161821" y="51815"/>
                  </a:lnTo>
                  <a:close/>
                </a:path>
                <a:path w="356870" h="329564">
                  <a:moveTo>
                    <a:pt x="27432" y="30479"/>
                  </a:moveTo>
                  <a:lnTo>
                    <a:pt x="15239" y="45719"/>
                  </a:lnTo>
                  <a:lnTo>
                    <a:pt x="28725" y="44193"/>
                  </a:lnTo>
                  <a:lnTo>
                    <a:pt x="27432" y="30479"/>
                  </a:lnTo>
                  <a:close/>
                </a:path>
                <a:path w="356870" h="329564">
                  <a:moveTo>
                    <a:pt x="28725" y="44193"/>
                  </a:moveTo>
                  <a:lnTo>
                    <a:pt x="15239" y="45719"/>
                  </a:lnTo>
                  <a:lnTo>
                    <a:pt x="28869" y="45719"/>
                  </a:lnTo>
                  <a:lnTo>
                    <a:pt x="28725" y="44193"/>
                  </a:lnTo>
                  <a:close/>
                </a:path>
                <a:path w="356870" h="329564">
                  <a:moveTo>
                    <a:pt x="147021" y="30479"/>
                  </a:moveTo>
                  <a:lnTo>
                    <a:pt x="27432" y="30479"/>
                  </a:lnTo>
                  <a:lnTo>
                    <a:pt x="28725" y="44193"/>
                  </a:lnTo>
                  <a:lnTo>
                    <a:pt x="146729" y="30834"/>
                  </a:lnTo>
                  <a:lnTo>
                    <a:pt x="147021" y="30479"/>
                  </a:lnTo>
                  <a:close/>
                </a:path>
                <a:path w="356870" h="329564">
                  <a:moveTo>
                    <a:pt x="164591" y="9143"/>
                  </a:moveTo>
                  <a:lnTo>
                    <a:pt x="146729" y="30834"/>
                  </a:lnTo>
                  <a:lnTo>
                    <a:pt x="176784" y="27431"/>
                  </a:lnTo>
                  <a:lnTo>
                    <a:pt x="164591" y="91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392" y="3575303"/>
              <a:ext cx="2642870" cy="2862580"/>
            </a:xfrm>
            <a:custGeom>
              <a:avLst/>
              <a:gdLst/>
              <a:ahLst/>
              <a:cxnLst/>
              <a:rect l="l" t="t" r="r" b="b"/>
              <a:pathLst>
                <a:path w="2642870" h="2862579">
                  <a:moveTo>
                    <a:pt x="2642616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2642616" y="2862072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6388" y="4137291"/>
            <a:ext cx="248475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 </a:t>
            </a:r>
            <a:r>
              <a:rPr sz="1800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вкладчику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владельцу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закрытии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</a:t>
            </a:r>
            <a:r>
              <a:rPr lang="ru-RU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 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вкладу 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(счету),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9087" y="1680857"/>
            <a:ext cx="8982710" cy="5118100"/>
            <a:chOff x="82294" y="1347215"/>
            <a:chExt cx="8982710" cy="5118100"/>
          </a:xfrm>
        </p:grpSpPr>
        <p:sp>
          <p:nvSpPr>
            <p:cNvPr id="26" name="object 26"/>
            <p:cNvSpPr/>
            <p:nvPr/>
          </p:nvSpPr>
          <p:spPr>
            <a:xfrm>
              <a:off x="82294" y="3578351"/>
              <a:ext cx="2670175" cy="2886710"/>
            </a:xfrm>
            <a:custGeom>
              <a:avLst/>
              <a:gdLst/>
              <a:ahLst/>
              <a:cxnLst/>
              <a:rect l="l" t="t" r="r" b="b"/>
              <a:pathLst>
                <a:path w="2670175" h="2886710">
                  <a:moveTo>
                    <a:pt x="2663953" y="0"/>
                  </a:moveTo>
                  <a:lnTo>
                    <a:pt x="6097" y="0"/>
                  </a:lnTo>
                  <a:lnTo>
                    <a:pt x="0" y="6096"/>
                  </a:lnTo>
                  <a:lnTo>
                    <a:pt x="0" y="2880360"/>
                  </a:lnTo>
                  <a:lnTo>
                    <a:pt x="6097" y="2886456"/>
                  </a:lnTo>
                  <a:lnTo>
                    <a:pt x="2663953" y="2886456"/>
                  </a:lnTo>
                  <a:lnTo>
                    <a:pt x="2670049" y="2880360"/>
                  </a:lnTo>
                  <a:lnTo>
                    <a:pt x="2670049" y="2874264"/>
                  </a:lnTo>
                  <a:lnTo>
                    <a:pt x="24385" y="2874264"/>
                  </a:lnTo>
                  <a:lnTo>
                    <a:pt x="12193" y="2862072"/>
                  </a:lnTo>
                  <a:lnTo>
                    <a:pt x="24385" y="2862072"/>
                  </a:lnTo>
                  <a:lnTo>
                    <a:pt x="24385" y="24384"/>
                  </a:lnTo>
                  <a:lnTo>
                    <a:pt x="12193" y="24384"/>
                  </a:lnTo>
                  <a:lnTo>
                    <a:pt x="24385" y="12192"/>
                  </a:lnTo>
                  <a:lnTo>
                    <a:pt x="2670049" y="12192"/>
                  </a:lnTo>
                  <a:lnTo>
                    <a:pt x="2670049" y="6096"/>
                  </a:lnTo>
                  <a:lnTo>
                    <a:pt x="2663953" y="0"/>
                  </a:lnTo>
                  <a:close/>
                </a:path>
                <a:path w="2670175" h="2886710">
                  <a:moveTo>
                    <a:pt x="24385" y="2862072"/>
                  </a:moveTo>
                  <a:lnTo>
                    <a:pt x="12193" y="2862072"/>
                  </a:lnTo>
                  <a:lnTo>
                    <a:pt x="24385" y="2874264"/>
                  </a:lnTo>
                  <a:lnTo>
                    <a:pt x="24385" y="2862072"/>
                  </a:lnTo>
                  <a:close/>
                </a:path>
                <a:path w="2670175" h="2886710">
                  <a:moveTo>
                    <a:pt x="2645665" y="2862072"/>
                  </a:moveTo>
                  <a:lnTo>
                    <a:pt x="24385" y="2862072"/>
                  </a:lnTo>
                  <a:lnTo>
                    <a:pt x="24385" y="2874264"/>
                  </a:lnTo>
                  <a:lnTo>
                    <a:pt x="2645665" y="2874264"/>
                  </a:lnTo>
                  <a:lnTo>
                    <a:pt x="2645665" y="2862072"/>
                  </a:lnTo>
                  <a:close/>
                </a:path>
                <a:path w="2670175" h="2886710">
                  <a:moveTo>
                    <a:pt x="2645665" y="12192"/>
                  </a:moveTo>
                  <a:lnTo>
                    <a:pt x="2645665" y="2874264"/>
                  </a:lnTo>
                  <a:lnTo>
                    <a:pt x="2657857" y="2862072"/>
                  </a:lnTo>
                  <a:lnTo>
                    <a:pt x="2670049" y="2862072"/>
                  </a:lnTo>
                  <a:lnTo>
                    <a:pt x="2670049" y="24384"/>
                  </a:lnTo>
                  <a:lnTo>
                    <a:pt x="2657857" y="24384"/>
                  </a:lnTo>
                  <a:lnTo>
                    <a:pt x="2645665" y="12192"/>
                  </a:lnTo>
                  <a:close/>
                </a:path>
                <a:path w="2670175" h="2886710">
                  <a:moveTo>
                    <a:pt x="2670049" y="2862072"/>
                  </a:moveTo>
                  <a:lnTo>
                    <a:pt x="2657857" y="2862072"/>
                  </a:lnTo>
                  <a:lnTo>
                    <a:pt x="2645665" y="2874264"/>
                  </a:lnTo>
                  <a:lnTo>
                    <a:pt x="2670049" y="2874264"/>
                  </a:lnTo>
                  <a:lnTo>
                    <a:pt x="2670049" y="2862072"/>
                  </a:lnTo>
                  <a:close/>
                </a:path>
                <a:path w="2670175" h="2886710">
                  <a:moveTo>
                    <a:pt x="24385" y="12192"/>
                  </a:moveTo>
                  <a:lnTo>
                    <a:pt x="12193" y="24384"/>
                  </a:lnTo>
                  <a:lnTo>
                    <a:pt x="24385" y="24384"/>
                  </a:lnTo>
                  <a:lnTo>
                    <a:pt x="24385" y="12192"/>
                  </a:lnTo>
                  <a:close/>
                </a:path>
                <a:path w="2670175" h="2886710">
                  <a:moveTo>
                    <a:pt x="2645665" y="12192"/>
                  </a:moveTo>
                  <a:lnTo>
                    <a:pt x="24385" y="12192"/>
                  </a:lnTo>
                  <a:lnTo>
                    <a:pt x="24385" y="24384"/>
                  </a:lnTo>
                  <a:lnTo>
                    <a:pt x="2645665" y="24384"/>
                  </a:lnTo>
                  <a:lnTo>
                    <a:pt x="2645665" y="12192"/>
                  </a:lnTo>
                  <a:close/>
                </a:path>
                <a:path w="2670175" h="2886710">
                  <a:moveTo>
                    <a:pt x="2670049" y="12192"/>
                  </a:moveTo>
                  <a:lnTo>
                    <a:pt x="2645665" y="12192"/>
                  </a:lnTo>
                  <a:lnTo>
                    <a:pt x="2657857" y="24384"/>
                  </a:lnTo>
                  <a:lnTo>
                    <a:pt x="2670049" y="24384"/>
                  </a:lnTo>
                  <a:lnTo>
                    <a:pt x="2670049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2599" y="3191255"/>
              <a:ext cx="283845" cy="344805"/>
            </a:xfrm>
            <a:custGeom>
              <a:avLst/>
              <a:gdLst/>
              <a:ahLst/>
              <a:cxnLst/>
              <a:rect l="l" t="t" r="r" b="b"/>
              <a:pathLst>
                <a:path w="283844" h="344804">
                  <a:moveTo>
                    <a:pt x="249936" y="0"/>
                  </a:moveTo>
                  <a:lnTo>
                    <a:pt x="94487" y="33527"/>
                  </a:lnTo>
                  <a:lnTo>
                    <a:pt x="140208" y="64007"/>
                  </a:lnTo>
                  <a:lnTo>
                    <a:pt x="0" y="283463"/>
                  </a:lnTo>
                  <a:lnTo>
                    <a:pt x="97536" y="344423"/>
                  </a:lnTo>
                  <a:lnTo>
                    <a:pt x="237744" y="124967"/>
                  </a:lnTo>
                  <a:lnTo>
                    <a:pt x="283464" y="155447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37359" y="3176015"/>
              <a:ext cx="320040" cy="378460"/>
            </a:xfrm>
            <a:custGeom>
              <a:avLst/>
              <a:gdLst/>
              <a:ahLst/>
              <a:cxnLst/>
              <a:rect l="l" t="t" r="r" b="b"/>
              <a:pathLst>
                <a:path w="320039" h="378460">
                  <a:moveTo>
                    <a:pt x="139011" y="84546"/>
                  </a:moveTo>
                  <a:lnTo>
                    <a:pt x="0" y="301751"/>
                  </a:lnTo>
                  <a:lnTo>
                    <a:pt x="115824" y="377951"/>
                  </a:lnTo>
                  <a:lnTo>
                    <a:pt x="131429" y="353568"/>
                  </a:lnTo>
                  <a:lnTo>
                    <a:pt x="100583" y="353568"/>
                  </a:lnTo>
                  <a:lnTo>
                    <a:pt x="107475" y="342799"/>
                  </a:lnTo>
                  <a:lnTo>
                    <a:pt x="51380" y="304800"/>
                  </a:lnTo>
                  <a:lnTo>
                    <a:pt x="27431" y="304800"/>
                  </a:lnTo>
                  <a:lnTo>
                    <a:pt x="24383" y="286512"/>
                  </a:lnTo>
                  <a:lnTo>
                    <a:pt x="39136" y="286512"/>
                  </a:lnTo>
                  <a:lnTo>
                    <a:pt x="163982" y="91440"/>
                  </a:lnTo>
                  <a:lnTo>
                    <a:pt x="149351" y="91440"/>
                  </a:lnTo>
                  <a:lnTo>
                    <a:pt x="139011" y="84546"/>
                  </a:lnTo>
                  <a:close/>
                </a:path>
                <a:path w="320039" h="378460">
                  <a:moveTo>
                    <a:pt x="107475" y="342799"/>
                  </a:moveTo>
                  <a:lnTo>
                    <a:pt x="100583" y="353568"/>
                  </a:lnTo>
                  <a:lnTo>
                    <a:pt x="118871" y="350520"/>
                  </a:lnTo>
                  <a:lnTo>
                    <a:pt x="107475" y="342799"/>
                  </a:lnTo>
                  <a:close/>
                </a:path>
                <a:path w="320039" h="378460">
                  <a:moveTo>
                    <a:pt x="246887" y="124968"/>
                  </a:moveTo>
                  <a:lnTo>
                    <a:pt x="107475" y="342799"/>
                  </a:lnTo>
                  <a:lnTo>
                    <a:pt x="118871" y="350520"/>
                  </a:lnTo>
                  <a:lnTo>
                    <a:pt x="100583" y="353568"/>
                  </a:lnTo>
                  <a:lnTo>
                    <a:pt x="131429" y="353568"/>
                  </a:lnTo>
                  <a:lnTo>
                    <a:pt x="255644" y="159482"/>
                  </a:lnTo>
                  <a:lnTo>
                    <a:pt x="243839" y="152400"/>
                  </a:lnTo>
                  <a:lnTo>
                    <a:pt x="262127" y="149351"/>
                  </a:lnTo>
                  <a:lnTo>
                    <a:pt x="281252" y="149351"/>
                  </a:lnTo>
                  <a:lnTo>
                    <a:pt x="280319" y="145027"/>
                  </a:lnTo>
                  <a:lnTo>
                    <a:pt x="246887" y="124968"/>
                  </a:lnTo>
                  <a:close/>
                </a:path>
                <a:path w="320039" h="378460">
                  <a:moveTo>
                    <a:pt x="24383" y="286512"/>
                  </a:moveTo>
                  <a:lnTo>
                    <a:pt x="27431" y="304800"/>
                  </a:lnTo>
                  <a:lnTo>
                    <a:pt x="34674" y="293483"/>
                  </a:lnTo>
                  <a:lnTo>
                    <a:pt x="24383" y="286512"/>
                  </a:lnTo>
                  <a:close/>
                </a:path>
                <a:path w="320039" h="378460">
                  <a:moveTo>
                    <a:pt x="34674" y="293483"/>
                  </a:moveTo>
                  <a:lnTo>
                    <a:pt x="27431" y="304800"/>
                  </a:lnTo>
                  <a:lnTo>
                    <a:pt x="51380" y="304800"/>
                  </a:lnTo>
                  <a:lnTo>
                    <a:pt x="34674" y="293483"/>
                  </a:lnTo>
                  <a:close/>
                </a:path>
                <a:path w="320039" h="378460">
                  <a:moveTo>
                    <a:pt x="39136" y="286512"/>
                  </a:moveTo>
                  <a:lnTo>
                    <a:pt x="24383" y="286512"/>
                  </a:lnTo>
                  <a:lnTo>
                    <a:pt x="34674" y="293483"/>
                  </a:lnTo>
                  <a:lnTo>
                    <a:pt x="39136" y="286512"/>
                  </a:lnTo>
                  <a:close/>
                </a:path>
                <a:path w="320039" h="378460">
                  <a:moveTo>
                    <a:pt x="281252" y="149351"/>
                  </a:moveTo>
                  <a:lnTo>
                    <a:pt x="262127" y="149351"/>
                  </a:lnTo>
                  <a:lnTo>
                    <a:pt x="255644" y="159482"/>
                  </a:lnTo>
                  <a:lnTo>
                    <a:pt x="320039" y="198120"/>
                  </a:lnTo>
                  <a:lnTo>
                    <a:pt x="314412" y="173736"/>
                  </a:lnTo>
                  <a:lnTo>
                    <a:pt x="286512" y="173736"/>
                  </a:lnTo>
                  <a:lnTo>
                    <a:pt x="281252" y="149351"/>
                  </a:lnTo>
                  <a:close/>
                </a:path>
                <a:path w="320039" h="378460">
                  <a:moveTo>
                    <a:pt x="280319" y="145027"/>
                  </a:moveTo>
                  <a:lnTo>
                    <a:pt x="286512" y="173736"/>
                  </a:lnTo>
                  <a:lnTo>
                    <a:pt x="307848" y="161544"/>
                  </a:lnTo>
                  <a:lnTo>
                    <a:pt x="280319" y="145027"/>
                  </a:lnTo>
                  <a:close/>
                </a:path>
                <a:path w="320039" h="378460">
                  <a:moveTo>
                    <a:pt x="278540" y="18287"/>
                  </a:moveTo>
                  <a:lnTo>
                    <a:pt x="252983" y="18287"/>
                  </a:lnTo>
                  <a:lnTo>
                    <a:pt x="268224" y="27432"/>
                  </a:lnTo>
                  <a:lnTo>
                    <a:pt x="255546" y="30166"/>
                  </a:lnTo>
                  <a:lnTo>
                    <a:pt x="280319" y="145027"/>
                  </a:lnTo>
                  <a:lnTo>
                    <a:pt x="307848" y="161544"/>
                  </a:lnTo>
                  <a:lnTo>
                    <a:pt x="286512" y="173736"/>
                  </a:lnTo>
                  <a:lnTo>
                    <a:pt x="314412" y="173736"/>
                  </a:lnTo>
                  <a:lnTo>
                    <a:pt x="278540" y="18287"/>
                  </a:lnTo>
                  <a:close/>
                </a:path>
                <a:path w="320039" h="378460">
                  <a:moveTo>
                    <a:pt x="262127" y="149351"/>
                  </a:moveTo>
                  <a:lnTo>
                    <a:pt x="243839" y="152400"/>
                  </a:lnTo>
                  <a:lnTo>
                    <a:pt x="255644" y="159482"/>
                  </a:lnTo>
                  <a:lnTo>
                    <a:pt x="262127" y="149351"/>
                  </a:lnTo>
                  <a:close/>
                </a:path>
                <a:path w="320039" h="378460">
                  <a:moveTo>
                    <a:pt x="146304" y="73151"/>
                  </a:moveTo>
                  <a:lnTo>
                    <a:pt x="139011" y="84546"/>
                  </a:lnTo>
                  <a:lnTo>
                    <a:pt x="149351" y="91440"/>
                  </a:lnTo>
                  <a:lnTo>
                    <a:pt x="146304" y="73151"/>
                  </a:lnTo>
                  <a:close/>
                </a:path>
                <a:path w="320039" h="378460">
                  <a:moveTo>
                    <a:pt x="168909" y="73151"/>
                  </a:moveTo>
                  <a:lnTo>
                    <a:pt x="146304" y="73151"/>
                  </a:lnTo>
                  <a:lnTo>
                    <a:pt x="149351" y="91440"/>
                  </a:lnTo>
                  <a:lnTo>
                    <a:pt x="163982" y="91440"/>
                  </a:lnTo>
                  <a:lnTo>
                    <a:pt x="173736" y="76200"/>
                  </a:lnTo>
                  <a:lnTo>
                    <a:pt x="168909" y="73151"/>
                  </a:lnTo>
                  <a:close/>
                </a:path>
                <a:path w="320039" h="378460">
                  <a:moveTo>
                    <a:pt x="274319" y="0"/>
                  </a:moveTo>
                  <a:lnTo>
                    <a:pt x="76200" y="42672"/>
                  </a:lnTo>
                  <a:lnTo>
                    <a:pt x="139011" y="84546"/>
                  </a:lnTo>
                  <a:lnTo>
                    <a:pt x="146304" y="73151"/>
                  </a:lnTo>
                  <a:lnTo>
                    <a:pt x="168909" y="73151"/>
                  </a:lnTo>
                  <a:lnTo>
                    <a:pt x="149606" y="60960"/>
                  </a:lnTo>
                  <a:lnTo>
                    <a:pt x="112775" y="60960"/>
                  </a:lnTo>
                  <a:lnTo>
                    <a:pt x="115824" y="39624"/>
                  </a:lnTo>
                  <a:lnTo>
                    <a:pt x="211697" y="39624"/>
                  </a:lnTo>
                  <a:lnTo>
                    <a:pt x="255546" y="30166"/>
                  </a:lnTo>
                  <a:lnTo>
                    <a:pt x="252983" y="18287"/>
                  </a:lnTo>
                  <a:lnTo>
                    <a:pt x="278540" y="18287"/>
                  </a:lnTo>
                  <a:lnTo>
                    <a:pt x="274319" y="0"/>
                  </a:lnTo>
                  <a:close/>
                </a:path>
                <a:path w="320039" h="378460">
                  <a:moveTo>
                    <a:pt x="115824" y="39624"/>
                  </a:moveTo>
                  <a:lnTo>
                    <a:pt x="112775" y="60960"/>
                  </a:lnTo>
                  <a:lnTo>
                    <a:pt x="140230" y="55038"/>
                  </a:lnTo>
                  <a:lnTo>
                    <a:pt x="115824" y="39624"/>
                  </a:lnTo>
                  <a:close/>
                </a:path>
                <a:path w="320039" h="378460">
                  <a:moveTo>
                    <a:pt x="140230" y="55038"/>
                  </a:moveTo>
                  <a:lnTo>
                    <a:pt x="112775" y="60960"/>
                  </a:lnTo>
                  <a:lnTo>
                    <a:pt x="149606" y="60960"/>
                  </a:lnTo>
                  <a:lnTo>
                    <a:pt x="140230" y="55038"/>
                  </a:lnTo>
                  <a:close/>
                </a:path>
                <a:path w="320039" h="378460">
                  <a:moveTo>
                    <a:pt x="211697" y="39624"/>
                  </a:moveTo>
                  <a:lnTo>
                    <a:pt x="115824" y="39624"/>
                  </a:lnTo>
                  <a:lnTo>
                    <a:pt x="140230" y="55038"/>
                  </a:lnTo>
                  <a:lnTo>
                    <a:pt x="211697" y="39624"/>
                  </a:lnTo>
                  <a:close/>
                </a:path>
                <a:path w="320039" h="378460">
                  <a:moveTo>
                    <a:pt x="252983" y="18287"/>
                  </a:moveTo>
                  <a:lnTo>
                    <a:pt x="255546" y="30166"/>
                  </a:lnTo>
                  <a:lnTo>
                    <a:pt x="268224" y="27432"/>
                  </a:lnTo>
                  <a:lnTo>
                    <a:pt x="252983" y="182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5351" y="1347215"/>
              <a:ext cx="2819400" cy="1478280"/>
            </a:xfrm>
            <a:custGeom>
              <a:avLst/>
              <a:gdLst/>
              <a:ahLst/>
              <a:cxnLst/>
              <a:rect l="l" t="t" r="r" b="b"/>
              <a:pathLst>
                <a:path w="2819400" h="1478280">
                  <a:moveTo>
                    <a:pt x="2819400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2819400" y="147828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83693" y="1766308"/>
            <a:ext cx="26314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уделить 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хранению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вкладами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(счетами)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32"/>
          <p:cNvSpPr>
            <a:spLocks noGrp="1"/>
          </p:cNvSpPr>
          <p:nvPr>
            <p:ph type="title"/>
          </p:nvPr>
        </p:nvSpPr>
        <p:spPr>
          <a:xfrm>
            <a:off x="676440" y="91756"/>
            <a:ext cx="7897654" cy="133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 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31" name="object 31"/>
          <p:cNvGrpSpPr/>
          <p:nvPr/>
        </p:nvGrpSpPr>
        <p:grpSpPr>
          <a:xfrm>
            <a:off x="5875871" y="1684189"/>
            <a:ext cx="3347085" cy="1655445"/>
            <a:chOff x="5721096" y="1335023"/>
            <a:chExt cx="3347085" cy="1655445"/>
          </a:xfrm>
        </p:grpSpPr>
        <p:sp>
          <p:nvSpPr>
            <p:cNvPr id="32" name="object 32"/>
            <p:cNvSpPr/>
            <p:nvPr/>
          </p:nvSpPr>
          <p:spPr>
            <a:xfrm>
              <a:off x="6220968" y="1335023"/>
              <a:ext cx="2847340" cy="1503045"/>
            </a:xfrm>
            <a:custGeom>
              <a:avLst/>
              <a:gdLst/>
              <a:ahLst/>
              <a:cxnLst/>
              <a:rect l="l" t="t" r="r" b="b"/>
              <a:pathLst>
                <a:path w="2847340" h="1503045">
                  <a:moveTo>
                    <a:pt x="2840735" y="0"/>
                  </a:moveTo>
                  <a:lnTo>
                    <a:pt x="6095" y="0"/>
                  </a:lnTo>
                  <a:lnTo>
                    <a:pt x="0" y="6096"/>
                  </a:lnTo>
                  <a:lnTo>
                    <a:pt x="0" y="1496567"/>
                  </a:lnTo>
                  <a:lnTo>
                    <a:pt x="6095" y="1502664"/>
                  </a:lnTo>
                  <a:lnTo>
                    <a:pt x="2840735" y="1502664"/>
                  </a:lnTo>
                  <a:lnTo>
                    <a:pt x="2846831" y="1496567"/>
                  </a:lnTo>
                  <a:lnTo>
                    <a:pt x="2846831" y="1487424"/>
                  </a:lnTo>
                  <a:lnTo>
                    <a:pt x="24383" y="1487424"/>
                  </a:lnTo>
                  <a:lnTo>
                    <a:pt x="12191" y="1475232"/>
                  </a:lnTo>
                  <a:lnTo>
                    <a:pt x="24383" y="1475232"/>
                  </a:lnTo>
                  <a:lnTo>
                    <a:pt x="24383" y="24384"/>
                  </a:lnTo>
                  <a:lnTo>
                    <a:pt x="12191" y="24384"/>
                  </a:lnTo>
                  <a:lnTo>
                    <a:pt x="24383" y="12191"/>
                  </a:lnTo>
                  <a:lnTo>
                    <a:pt x="2846831" y="12191"/>
                  </a:lnTo>
                  <a:lnTo>
                    <a:pt x="2846831" y="6096"/>
                  </a:lnTo>
                  <a:lnTo>
                    <a:pt x="2840735" y="0"/>
                  </a:lnTo>
                  <a:close/>
                </a:path>
                <a:path w="2847340" h="1503045">
                  <a:moveTo>
                    <a:pt x="24383" y="1475232"/>
                  </a:moveTo>
                  <a:lnTo>
                    <a:pt x="12191" y="1475232"/>
                  </a:lnTo>
                  <a:lnTo>
                    <a:pt x="24383" y="1487424"/>
                  </a:lnTo>
                  <a:lnTo>
                    <a:pt x="24383" y="1475232"/>
                  </a:lnTo>
                  <a:close/>
                </a:path>
                <a:path w="2847340" h="1503045">
                  <a:moveTo>
                    <a:pt x="2822447" y="1475232"/>
                  </a:moveTo>
                  <a:lnTo>
                    <a:pt x="24383" y="1475232"/>
                  </a:lnTo>
                  <a:lnTo>
                    <a:pt x="24383" y="1487424"/>
                  </a:lnTo>
                  <a:lnTo>
                    <a:pt x="2822447" y="1487424"/>
                  </a:lnTo>
                  <a:lnTo>
                    <a:pt x="2822447" y="1475232"/>
                  </a:lnTo>
                  <a:close/>
                </a:path>
                <a:path w="2847340" h="1503045">
                  <a:moveTo>
                    <a:pt x="2822447" y="12191"/>
                  </a:moveTo>
                  <a:lnTo>
                    <a:pt x="2822447" y="1487424"/>
                  </a:lnTo>
                  <a:lnTo>
                    <a:pt x="2834639" y="1475232"/>
                  </a:lnTo>
                  <a:lnTo>
                    <a:pt x="2846831" y="1475232"/>
                  </a:lnTo>
                  <a:lnTo>
                    <a:pt x="2846831" y="24384"/>
                  </a:lnTo>
                  <a:lnTo>
                    <a:pt x="2834639" y="24384"/>
                  </a:lnTo>
                  <a:lnTo>
                    <a:pt x="2822447" y="12191"/>
                  </a:lnTo>
                  <a:close/>
                </a:path>
                <a:path w="2847340" h="1503045">
                  <a:moveTo>
                    <a:pt x="2846831" y="1475232"/>
                  </a:moveTo>
                  <a:lnTo>
                    <a:pt x="2834639" y="1475232"/>
                  </a:lnTo>
                  <a:lnTo>
                    <a:pt x="2822447" y="1487424"/>
                  </a:lnTo>
                  <a:lnTo>
                    <a:pt x="2846831" y="1487424"/>
                  </a:lnTo>
                  <a:lnTo>
                    <a:pt x="2846831" y="1475232"/>
                  </a:lnTo>
                  <a:close/>
                </a:path>
                <a:path w="2847340" h="1503045">
                  <a:moveTo>
                    <a:pt x="24383" y="12191"/>
                  </a:moveTo>
                  <a:lnTo>
                    <a:pt x="12191" y="24384"/>
                  </a:lnTo>
                  <a:lnTo>
                    <a:pt x="24383" y="24384"/>
                  </a:lnTo>
                  <a:lnTo>
                    <a:pt x="24383" y="12191"/>
                  </a:lnTo>
                  <a:close/>
                </a:path>
                <a:path w="2847340" h="1503045">
                  <a:moveTo>
                    <a:pt x="2822447" y="12191"/>
                  </a:moveTo>
                  <a:lnTo>
                    <a:pt x="24383" y="12191"/>
                  </a:lnTo>
                  <a:lnTo>
                    <a:pt x="24383" y="24384"/>
                  </a:lnTo>
                  <a:lnTo>
                    <a:pt x="2822447" y="24384"/>
                  </a:lnTo>
                  <a:lnTo>
                    <a:pt x="2822447" y="12191"/>
                  </a:lnTo>
                  <a:close/>
                </a:path>
                <a:path w="2847340" h="1503045">
                  <a:moveTo>
                    <a:pt x="2846831" y="12191"/>
                  </a:moveTo>
                  <a:lnTo>
                    <a:pt x="2822447" y="12191"/>
                  </a:lnTo>
                  <a:lnTo>
                    <a:pt x="2834639" y="24384"/>
                  </a:lnTo>
                  <a:lnTo>
                    <a:pt x="2846831" y="24384"/>
                  </a:lnTo>
                  <a:lnTo>
                    <a:pt x="2846831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9384" y="2651759"/>
              <a:ext cx="472440" cy="314325"/>
            </a:xfrm>
            <a:custGeom>
              <a:avLst/>
              <a:gdLst/>
              <a:ahLst/>
              <a:cxnLst/>
              <a:rect l="l" t="t" r="r" b="b"/>
              <a:pathLst>
                <a:path w="472439" h="314325">
                  <a:moveTo>
                    <a:pt x="423672" y="0"/>
                  </a:moveTo>
                  <a:lnTo>
                    <a:pt x="79248" y="158496"/>
                  </a:lnTo>
                  <a:lnTo>
                    <a:pt x="54864" y="106679"/>
                  </a:lnTo>
                  <a:lnTo>
                    <a:pt x="0" y="259079"/>
                  </a:lnTo>
                  <a:lnTo>
                    <a:pt x="149351" y="313943"/>
                  </a:lnTo>
                  <a:lnTo>
                    <a:pt x="128016" y="262127"/>
                  </a:lnTo>
                  <a:lnTo>
                    <a:pt x="472440" y="103631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21096" y="2636519"/>
              <a:ext cx="506095" cy="353695"/>
            </a:xfrm>
            <a:custGeom>
              <a:avLst/>
              <a:gdLst/>
              <a:ahLst/>
              <a:cxnLst/>
              <a:rect l="l" t="t" r="r" b="b"/>
              <a:pathLst>
                <a:path w="506095" h="353694">
                  <a:moveTo>
                    <a:pt x="73152" y="88391"/>
                  </a:moveTo>
                  <a:lnTo>
                    <a:pt x="0" y="280415"/>
                  </a:lnTo>
                  <a:lnTo>
                    <a:pt x="192024" y="353567"/>
                  </a:lnTo>
                  <a:lnTo>
                    <a:pt x="183583" y="335279"/>
                  </a:lnTo>
                  <a:lnTo>
                    <a:pt x="158496" y="335279"/>
                  </a:lnTo>
                  <a:lnTo>
                    <a:pt x="144832" y="306586"/>
                  </a:lnTo>
                  <a:lnTo>
                    <a:pt x="63669" y="277367"/>
                  </a:lnTo>
                  <a:lnTo>
                    <a:pt x="30480" y="277367"/>
                  </a:lnTo>
                  <a:lnTo>
                    <a:pt x="21336" y="262127"/>
                  </a:lnTo>
                  <a:lnTo>
                    <a:pt x="36078" y="262127"/>
                  </a:lnTo>
                  <a:lnTo>
                    <a:pt x="74725" y="156922"/>
                  </a:lnTo>
                  <a:lnTo>
                    <a:pt x="60960" y="128015"/>
                  </a:lnTo>
                  <a:lnTo>
                    <a:pt x="91440" y="128015"/>
                  </a:lnTo>
                  <a:lnTo>
                    <a:pt x="73152" y="88391"/>
                  </a:lnTo>
                  <a:close/>
                </a:path>
                <a:path w="506095" h="353694">
                  <a:moveTo>
                    <a:pt x="144832" y="306586"/>
                  </a:moveTo>
                  <a:lnTo>
                    <a:pt x="158496" y="335279"/>
                  </a:lnTo>
                  <a:lnTo>
                    <a:pt x="173736" y="316991"/>
                  </a:lnTo>
                  <a:lnTo>
                    <a:pt x="144832" y="306586"/>
                  </a:lnTo>
                  <a:close/>
                </a:path>
                <a:path w="506095" h="353694">
                  <a:moveTo>
                    <a:pt x="473695" y="114682"/>
                  </a:moveTo>
                  <a:lnTo>
                    <a:pt x="128015" y="271271"/>
                  </a:lnTo>
                  <a:lnTo>
                    <a:pt x="144832" y="306586"/>
                  </a:lnTo>
                  <a:lnTo>
                    <a:pt x="173736" y="316991"/>
                  </a:lnTo>
                  <a:lnTo>
                    <a:pt x="158496" y="335279"/>
                  </a:lnTo>
                  <a:lnTo>
                    <a:pt x="183583" y="335279"/>
                  </a:lnTo>
                  <a:lnTo>
                    <a:pt x="162481" y="289559"/>
                  </a:lnTo>
                  <a:lnTo>
                    <a:pt x="149352" y="289559"/>
                  </a:lnTo>
                  <a:lnTo>
                    <a:pt x="155448" y="274319"/>
                  </a:lnTo>
                  <a:lnTo>
                    <a:pt x="182371" y="274319"/>
                  </a:lnTo>
                  <a:lnTo>
                    <a:pt x="505967" y="124967"/>
                  </a:lnTo>
                  <a:lnTo>
                    <a:pt x="478536" y="124967"/>
                  </a:lnTo>
                  <a:lnTo>
                    <a:pt x="473695" y="114682"/>
                  </a:lnTo>
                  <a:close/>
                </a:path>
                <a:path w="506095" h="353694">
                  <a:moveTo>
                    <a:pt x="155448" y="274319"/>
                  </a:moveTo>
                  <a:lnTo>
                    <a:pt x="149352" y="289559"/>
                  </a:lnTo>
                  <a:lnTo>
                    <a:pt x="160176" y="284564"/>
                  </a:lnTo>
                  <a:lnTo>
                    <a:pt x="155448" y="274319"/>
                  </a:lnTo>
                  <a:close/>
                </a:path>
                <a:path w="506095" h="353694">
                  <a:moveTo>
                    <a:pt x="160176" y="284564"/>
                  </a:moveTo>
                  <a:lnTo>
                    <a:pt x="149352" y="289559"/>
                  </a:lnTo>
                  <a:lnTo>
                    <a:pt x="162481" y="289559"/>
                  </a:lnTo>
                  <a:lnTo>
                    <a:pt x="160176" y="284564"/>
                  </a:lnTo>
                  <a:close/>
                </a:path>
                <a:path w="506095" h="353694">
                  <a:moveTo>
                    <a:pt x="182371" y="274319"/>
                  </a:moveTo>
                  <a:lnTo>
                    <a:pt x="155448" y="274319"/>
                  </a:lnTo>
                  <a:lnTo>
                    <a:pt x="160176" y="284564"/>
                  </a:lnTo>
                  <a:lnTo>
                    <a:pt x="182371" y="274319"/>
                  </a:lnTo>
                  <a:close/>
                </a:path>
                <a:path w="506095" h="353694">
                  <a:moveTo>
                    <a:pt x="21336" y="262127"/>
                  </a:moveTo>
                  <a:lnTo>
                    <a:pt x="30480" y="277367"/>
                  </a:lnTo>
                  <a:lnTo>
                    <a:pt x="34356" y="266815"/>
                  </a:lnTo>
                  <a:lnTo>
                    <a:pt x="21336" y="262127"/>
                  </a:lnTo>
                  <a:close/>
                </a:path>
                <a:path w="506095" h="353694">
                  <a:moveTo>
                    <a:pt x="34356" y="266815"/>
                  </a:moveTo>
                  <a:lnTo>
                    <a:pt x="30480" y="277367"/>
                  </a:lnTo>
                  <a:lnTo>
                    <a:pt x="63669" y="277367"/>
                  </a:lnTo>
                  <a:lnTo>
                    <a:pt x="34356" y="266815"/>
                  </a:lnTo>
                  <a:close/>
                </a:path>
                <a:path w="506095" h="353694">
                  <a:moveTo>
                    <a:pt x="36078" y="262127"/>
                  </a:moveTo>
                  <a:lnTo>
                    <a:pt x="21336" y="262127"/>
                  </a:lnTo>
                  <a:lnTo>
                    <a:pt x="34356" y="266815"/>
                  </a:lnTo>
                  <a:lnTo>
                    <a:pt x="36078" y="262127"/>
                  </a:lnTo>
                  <a:close/>
                </a:path>
                <a:path w="506095" h="353694">
                  <a:moveTo>
                    <a:pt x="91440" y="128015"/>
                  </a:moveTo>
                  <a:lnTo>
                    <a:pt x="85343" y="128015"/>
                  </a:lnTo>
                  <a:lnTo>
                    <a:pt x="74725" y="156922"/>
                  </a:lnTo>
                  <a:lnTo>
                    <a:pt x="91439" y="192024"/>
                  </a:lnTo>
                  <a:lnTo>
                    <a:pt x="144271" y="167639"/>
                  </a:lnTo>
                  <a:lnTo>
                    <a:pt x="109728" y="167639"/>
                  </a:lnTo>
                  <a:lnTo>
                    <a:pt x="91439" y="161543"/>
                  </a:lnTo>
                  <a:lnTo>
                    <a:pt x="104238" y="155746"/>
                  </a:lnTo>
                  <a:lnTo>
                    <a:pt x="91440" y="128015"/>
                  </a:lnTo>
                  <a:close/>
                </a:path>
                <a:path w="506095" h="353694">
                  <a:moveTo>
                    <a:pt x="104238" y="155746"/>
                  </a:moveTo>
                  <a:lnTo>
                    <a:pt x="91439" y="161543"/>
                  </a:lnTo>
                  <a:lnTo>
                    <a:pt x="109728" y="167639"/>
                  </a:lnTo>
                  <a:lnTo>
                    <a:pt x="104238" y="155746"/>
                  </a:lnTo>
                  <a:close/>
                </a:path>
                <a:path w="506095" h="353694">
                  <a:moveTo>
                    <a:pt x="448056" y="0"/>
                  </a:moveTo>
                  <a:lnTo>
                    <a:pt x="104238" y="155746"/>
                  </a:lnTo>
                  <a:lnTo>
                    <a:pt x="109728" y="167639"/>
                  </a:lnTo>
                  <a:lnTo>
                    <a:pt x="144271" y="167639"/>
                  </a:lnTo>
                  <a:lnTo>
                    <a:pt x="435388" y="33278"/>
                  </a:lnTo>
                  <a:lnTo>
                    <a:pt x="429767" y="21336"/>
                  </a:lnTo>
                  <a:lnTo>
                    <a:pt x="457943" y="21336"/>
                  </a:lnTo>
                  <a:lnTo>
                    <a:pt x="448056" y="0"/>
                  </a:lnTo>
                  <a:close/>
                </a:path>
                <a:path w="506095" h="353694">
                  <a:moveTo>
                    <a:pt x="85343" y="128015"/>
                  </a:moveTo>
                  <a:lnTo>
                    <a:pt x="60960" y="128015"/>
                  </a:lnTo>
                  <a:lnTo>
                    <a:pt x="74725" y="156922"/>
                  </a:lnTo>
                  <a:lnTo>
                    <a:pt x="85343" y="128015"/>
                  </a:lnTo>
                  <a:close/>
                </a:path>
                <a:path w="506095" h="353694">
                  <a:moveTo>
                    <a:pt x="484632" y="109727"/>
                  </a:moveTo>
                  <a:lnTo>
                    <a:pt x="473695" y="114682"/>
                  </a:lnTo>
                  <a:lnTo>
                    <a:pt x="478536" y="124967"/>
                  </a:lnTo>
                  <a:lnTo>
                    <a:pt x="484632" y="109727"/>
                  </a:lnTo>
                  <a:close/>
                </a:path>
                <a:path w="506095" h="353694">
                  <a:moveTo>
                    <a:pt x="498905" y="109727"/>
                  </a:moveTo>
                  <a:lnTo>
                    <a:pt x="484632" y="109727"/>
                  </a:lnTo>
                  <a:lnTo>
                    <a:pt x="478536" y="124967"/>
                  </a:lnTo>
                  <a:lnTo>
                    <a:pt x="505967" y="124967"/>
                  </a:lnTo>
                  <a:lnTo>
                    <a:pt x="498905" y="109727"/>
                  </a:lnTo>
                  <a:close/>
                </a:path>
                <a:path w="506095" h="353694">
                  <a:moveTo>
                    <a:pt x="457943" y="21336"/>
                  </a:moveTo>
                  <a:lnTo>
                    <a:pt x="429767" y="21336"/>
                  </a:lnTo>
                  <a:lnTo>
                    <a:pt x="448056" y="27431"/>
                  </a:lnTo>
                  <a:lnTo>
                    <a:pt x="435388" y="33278"/>
                  </a:lnTo>
                  <a:lnTo>
                    <a:pt x="473695" y="114682"/>
                  </a:lnTo>
                  <a:lnTo>
                    <a:pt x="484632" y="109727"/>
                  </a:lnTo>
                  <a:lnTo>
                    <a:pt x="498905" y="109727"/>
                  </a:lnTo>
                  <a:lnTo>
                    <a:pt x="457943" y="21336"/>
                  </a:lnTo>
                  <a:close/>
                </a:path>
                <a:path w="506095" h="353694">
                  <a:moveTo>
                    <a:pt x="429767" y="21336"/>
                  </a:moveTo>
                  <a:lnTo>
                    <a:pt x="435388" y="33278"/>
                  </a:lnTo>
                  <a:lnTo>
                    <a:pt x="448056" y="27431"/>
                  </a:lnTo>
                  <a:lnTo>
                    <a:pt x="429767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26849" y="1837527"/>
            <a:ext cx="5713114" cy="10668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393452" y="1936309"/>
            <a:ext cx="5803900" cy="82522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3980" marR="190500" algn="ctr">
              <a:lnSpc>
                <a:spcPct val="100000"/>
              </a:lnSpc>
              <a:spcBef>
                <a:spcPts val="315"/>
              </a:spcBef>
            </a:pP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17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выплаченных 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любым  вкладам </a:t>
            </a: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(счетам)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банках,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sz="1700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закрытых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u="sng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</a:t>
            </a:r>
            <a:r>
              <a:rPr sz="1700" u="sng" spc="5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</a:t>
            </a:r>
            <a:endParaRPr sz="1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89056" y="4152129"/>
            <a:ext cx="2787794" cy="2375895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2"/>
          <p:cNvSpPr txBox="1"/>
          <p:nvPr/>
        </p:nvSpPr>
        <p:spPr>
          <a:xfrm>
            <a:off x="6002948" y="4209801"/>
            <a:ext cx="222580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какие-либо 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рода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13" y="88900"/>
            <a:ext cx="6997366" cy="3810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29511" y="323087"/>
            <a:ext cx="7647940" cy="5611495"/>
            <a:chOff x="1429511" y="323087"/>
            <a:chExt cx="7647940" cy="5611495"/>
          </a:xfrm>
        </p:grpSpPr>
        <p:sp>
          <p:nvSpPr>
            <p:cNvPr id="4" name="object 4"/>
            <p:cNvSpPr/>
            <p:nvPr/>
          </p:nvSpPr>
          <p:spPr>
            <a:xfrm>
              <a:off x="1429512" y="323087"/>
              <a:ext cx="7647940" cy="2417445"/>
            </a:xfrm>
            <a:custGeom>
              <a:avLst/>
              <a:gdLst/>
              <a:ahLst/>
              <a:cxnLst/>
              <a:rect l="l" t="t" r="r" b="b"/>
              <a:pathLst>
                <a:path w="7647940" h="2417445">
                  <a:moveTo>
                    <a:pt x="4529328" y="1959864"/>
                  </a:moveTo>
                  <a:lnTo>
                    <a:pt x="4523232" y="1953768"/>
                  </a:lnTo>
                  <a:lnTo>
                    <a:pt x="4504944" y="1953768"/>
                  </a:lnTo>
                  <a:lnTo>
                    <a:pt x="4504944" y="1981200"/>
                  </a:lnTo>
                  <a:lnTo>
                    <a:pt x="4504944" y="2389632"/>
                  </a:lnTo>
                  <a:lnTo>
                    <a:pt x="24384" y="2389632"/>
                  </a:lnTo>
                  <a:lnTo>
                    <a:pt x="24384" y="1981200"/>
                  </a:lnTo>
                  <a:lnTo>
                    <a:pt x="4504944" y="1981200"/>
                  </a:lnTo>
                  <a:lnTo>
                    <a:pt x="4504944" y="1953768"/>
                  </a:lnTo>
                  <a:lnTo>
                    <a:pt x="6096" y="1953768"/>
                  </a:lnTo>
                  <a:lnTo>
                    <a:pt x="0" y="1959864"/>
                  </a:lnTo>
                  <a:lnTo>
                    <a:pt x="0" y="2410968"/>
                  </a:lnTo>
                  <a:lnTo>
                    <a:pt x="6096" y="2417064"/>
                  </a:lnTo>
                  <a:lnTo>
                    <a:pt x="4523232" y="2417064"/>
                  </a:lnTo>
                  <a:lnTo>
                    <a:pt x="4529328" y="2410968"/>
                  </a:lnTo>
                  <a:lnTo>
                    <a:pt x="4529328" y="2404872"/>
                  </a:lnTo>
                  <a:lnTo>
                    <a:pt x="4529328" y="2389632"/>
                  </a:lnTo>
                  <a:lnTo>
                    <a:pt x="4529328" y="1981200"/>
                  </a:lnTo>
                  <a:lnTo>
                    <a:pt x="4529328" y="1965960"/>
                  </a:lnTo>
                  <a:lnTo>
                    <a:pt x="4529328" y="1959864"/>
                  </a:lnTo>
                  <a:close/>
                </a:path>
                <a:path w="7647940" h="2417445">
                  <a:moveTo>
                    <a:pt x="7647432" y="6096"/>
                  </a:moveTo>
                  <a:lnTo>
                    <a:pt x="7641336" y="0"/>
                  </a:lnTo>
                  <a:lnTo>
                    <a:pt x="7623048" y="0"/>
                  </a:lnTo>
                  <a:lnTo>
                    <a:pt x="7623048" y="24384"/>
                  </a:lnTo>
                  <a:lnTo>
                    <a:pt x="7623048" y="1484376"/>
                  </a:lnTo>
                  <a:lnTo>
                    <a:pt x="3465576" y="1484376"/>
                  </a:lnTo>
                  <a:lnTo>
                    <a:pt x="3465576" y="24384"/>
                  </a:lnTo>
                  <a:lnTo>
                    <a:pt x="7623048" y="24384"/>
                  </a:lnTo>
                  <a:lnTo>
                    <a:pt x="7623048" y="0"/>
                  </a:lnTo>
                  <a:lnTo>
                    <a:pt x="3447288" y="0"/>
                  </a:lnTo>
                  <a:lnTo>
                    <a:pt x="3441192" y="6096"/>
                  </a:lnTo>
                  <a:lnTo>
                    <a:pt x="3441192" y="1502664"/>
                  </a:lnTo>
                  <a:lnTo>
                    <a:pt x="3447288" y="1508760"/>
                  </a:lnTo>
                  <a:lnTo>
                    <a:pt x="7641336" y="1508760"/>
                  </a:lnTo>
                  <a:lnTo>
                    <a:pt x="7647432" y="1502664"/>
                  </a:lnTo>
                  <a:lnTo>
                    <a:pt x="7647432" y="1496568"/>
                  </a:lnTo>
                  <a:lnTo>
                    <a:pt x="7647432" y="1484376"/>
                  </a:lnTo>
                  <a:lnTo>
                    <a:pt x="7647432" y="24384"/>
                  </a:lnTo>
                  <a:lnTo>
                    <a:pt x="7647432" y="12192"/>
                  </a:lnTo>
                  <a:lnTo>
                    <a:pt x="764743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7879" y="1865375"/>
              <a:ext cx="280670" cy="347980"/>
            </a:xfrm>
            <a:custGeom>
              <a:avLst/>
              <a:gdLst/>
              <a:ahLst/>
              <a:cxnLst/>
              <a:rect l="l" t="t" r="r" b="b"/>
              <a:pathLst>
                <a:path w="280670" h="347980">
                  <a:moveTo>
                    <a:pt x="182879" y="0"/>
                  </a:moveTo>
                  <a:lnTo>
                    <a:pt x="48768" y="222503"/>
                  </a:lnTo>
                  <a:lnTo>
                    <a:pt x="0" y="192024"/>
                  </a:lnTo>
                  <a:lnTo>
                    <a:pt x="39624" y="347472"/>
                  </a:lnTo>
                  <a:lnTo>
                    <a:pt x="195072" y="310896"/>
                  </a:lnTo>
                  <a:lnTo>
                    <a:pt x="146303" y="280415"/>
                  </a:lnTo>
                  <a:lnTo>
                    <a:pt x="280416" y="5791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79591" y="1847087"/>
              <a:ext cx="317500" cy="381000"/>
            </a:xfrm>
            <a:custGeom>
              <a:avLst/>
              <a:gdLst/>
              <a:ahLst/>
              <a:cxnLst/>
              <a:rect l="l" t="t" r="r" b="b"/>
              <a:pathLst>
                <a:path w="317500" h="381000">
                  <a:moveTo>
                    <a:pt x="0" y="185927"/>
                  </a:moveTo>
                  <a:lnTo>
                    <a:pt x="48767" y="381000"/>
                  </a:lnTo>
                  <a:lnTo>
                    <a:pt x="123062" y="362712"/>
                  </a:lnTo>
                  <a:lnTo>
                    <a:pt x="70103" y="362712"/>
                  </a:lnTo>
                  <a:lnTo>
                    <a:pt x="54863" y="353568"/>
                  </a:lnTo>
                  <a:lnTo>
                    <a:pt x="67042" y="350702"/>
                  </a:lnTo>
                  <a:lnTo>
                    <a:pt x="38619" y="239194"/>
                  </a:lnTo>
                  <a:lnTo>
                    <a:pt x="12191" y="222503"/>
                  </a:lnTo>
                  <a:lnTo>
                    <a:pt x="30479" y="207263"/>
                  </a:lnTo>
                  <a:lnTo>
                    <a:pt x="36575" y="207263"/>
                  </a:lnTo>
                  <a:lnTo>
                    <a:pt x="0" y="185927"/>
                  </a:lnTo>
                  <a:close/>
                </a:path>
                <a:path w="317500" h="381000">
                  <a:moveTo>
                    <a:pt x="67042" y="350702"/>
                  </a:moveTo>
                  <a:lnTo>
                    <a:pt x="54863" y="353568"/>
                  </a:lnTo>
                  <a:lnTo>
                    <a:pt x="70103" y="362712"/>
                  </a:lnTo>
                  <a:lnTo>
                    <a:pt x="67042" y="350702"/>
                  </a:lnTo>
                  <a:close/>
                </a:path>
                <a:path w="317500" h="381000">
                  <a:moveTo>
                    <a:pt x="181007" y="323887"/>
                  </a:moveTo>
                  <a:lnTo>
                    <a:pt x="67042" y="350702"/>
                  </a:lnTo>
                  <a:lnTo>
                    <a:pt x="70103" y="362712"/>
                  </a:lnTo>
                  <a:lnTo>
                    <a:pt x="123062" y="362712"/>
                  </a:lnTo>
                  <a:lnTo>
                    <a:pt x="222123" y="338327"/>
                  </a:lnTo>
                  <a:lnTo>
                    <a:pt x="207263" y="338327"/>
                  </a:lnTo>
                  <a:lnTo>
                    <a:pt x="181007" y="323887"/>
                  </a:lnTo>
                  <a:close/>
                </a:path>
                <a:path w="317500" h="381000">
                  <a:moveTo>
                    <a:pt x="210311" y="316991"/>
                  </a:moveTo>
                  <a:lnTo>
                    <a:pt x="181007" y="323887"/>
                  </a:lnTo>
                  <a:lnTo>
                    <a:pt x="207263" y="338327"/>
                  </a:lnTo>
                  <a:lnTo>
                    <a:pt x="210311" y="316991"/>
                  </a:lnTo>
                  <a:close/>
                </a:path>
                <a:path w="317500" h="381000">
                  <a:moveTo>
                    <a:pt x="219673" y="316991"/>
                  </a:moveTo>
                  <a:lnTo>
                    <a:pt x="210311" y="316991"/>
                  </a:lnTo>
                  <a:lnTo>
                    <a:pt x="207263" y="338327"/>
                  </a:lnTo>
                  <a:lnTo>
                    <a:pt x="222123" y="338327"/>
                  </a:lnTo>
                  <a:lnTo>
                    <a:pt x="246887" y="332232"/>
                  </a:lnTo>
                  <a:lnTo>
                    <a:pt x="219673" y="316991"/>
                  </a:lnTo>
                  <a:close/>
                </a:path>
                <a:path w="317500" h="381000">
                  <a:moveTo>
                    <a:pt x="280043" y="80931"/>
                  </a:moveTo>
                  <a:lnTo>
                    <a:pt x="146303" y="304800"/>
                  </a:lnTo>
                  <a:lnTo>
                    <a:pt x="181007" y="323887"/>
                  </a:lnTo>
                  <a:lnTo>
                    <a:pt x="210311" y="316991"/>
                  </a:lnTo>
                  <a:lnTo>
                    <a:pt x="219673" y="316991"/>
                  </a:lnTo>
                  <a:lnTo>
                    <a:pt x="197902" y="304800"/>
                  </a:lnTo>
                  <a:lnTo>
                    <a:pt x="173735" y="304800"/>
                  </a:lnTo>
                  <a:lnTo>
                    <a:pt x="170687" y="289560"/>
                  </a:lnTo>
                  <a:lnTo>
                    <a:pt x="183160" y="289560"/>
                  </a:lnTo>
                  <a:lnTo>
                    <a:pt x="307567" y="88391"/>
                  </a:lnTo>
                  <a:lnTo>
                    <a:pt x="292607" y="88391"/>
                  </a:lnTo>
                  <a:lnTo>
                    <a:pt x="280043" y="80931"/>
                  </a:lnTo>
                  <a:close/>
                </a:path>
                <a:path w="317500" h="381000">
                  <a:moveTo>
                    <a:pt x="170687" y="289560"/>
                  </a:moveTo>
                  <a:lnTo>
                    <a:pt x="173735" y="304800"/>
                  </a:lnTo>
                  <a:lnTo>
                    <a:pt x="179952" y="294748"/>
                  </a:lnTo>
                  <a:lnTo>
                    <a:pt x="170687" y="289560"/>
                  </a:lnTo>
                  <a:close/>
                </a:path>
                <a:path w="317500" h="381000">
                  <a:moveTo>
                    <a:pt x="179952" y="294748"/>
                  </a:moveTo>
                  <a:lnTo>
                    <a:pt x="173735" y="304800"/>
                  </a:lnTo>
                  <a:lnTo>
                    <a:pt x="197902" y="304800"/>
                  </a:lnTo>
                  <a:lnTo>
                    <a:pt x="179952" y="294748"/>
                  </a:lnTo>
                  <a:close/>
                </a:path>
                <a:path w="317500" h="381000">
                  <a:moveTo>
                    <a:pt x="183160" y="289560"/>
                  </a:moveTo>
                  <a:lnTo>
                    <a:pt x="170687" y="289560"/>
                  </a:lnTo>
                  <a:lnTo>
                    <a:pt x="179952" y="294748"/>
                  </a:lnTo>
                  <a:lnTo>
                    <a:pt x="183160" y="289560"/>
                  </a:lnTo>
                  <a:close/>
                </a:path>
                <a:path w="317500" h="381000">
                  <a:moveTo>
                    <a:pt x="36575" y="207263"/>
                  </a:moveTo>
                  <a:lnTo>
                    <a:pt x="30479" y="207263"/>
                  </a:lnTo>
                  <a:lnTo>
                    <a:pt x="38619" y="239194"/>
                  </a:lnTo>
                  <a:lnTo>
                    <a:pt x="70103" y="259079"/>
                  </a:lnTo>
                  <a:lnTo>
                    <a:pt x="84987" y="234696"/>
                  </a:lnTo>
                  <a:lnTo>
                    <a:pt x="54863" y="234696"/>
                  </a:lnTo>
                  <a:lnTo>
                    <a:pt x="62409" y="222333"/>
                  </a:lnTo>
                  <a:lnTo>
                    <a:pt x="36575" y="207263"/>
                  </a:lnTo>
                  <a:close/>
                </a:path>
                <a:path w="317500" h="381000">
                  <a:moveTo>
                    <a:pt x="30479" y="207263"/>
                  </a:moveTo>
                  <a:lnTo>
                    <a:pt x="12191" y="222503"/>
                  </a:lnTo>
                  <a:lnTo>
                    <a:pt x="38619" y="239194"/>
                  </a:lnTo>
                  <a:lnTo>
                    <a:pt x="30479" y="207263"/>
                  </a:lnTo>
                  <a:close/>
                </a:path>
                <a:path w="317500" h="381000">
                  <a:moveTo>
                    <a:pt x="62409" y="222333"/>
                  </a:moveTo>
                  <a:lnTo>
                    <a:pt x="54863" y="234696"/>
                  </a:lnTo>
                  <a:lnTo>
                    <a:pt x="73151" y="228600"/>
                  </a:lnTo>
                  <a:lnTo>
                    <a:pt x="62409" y="222333"/>
                  </a:lnTo>
                  <a:close/>
                </a:path>
                <a:path w="317500" h="381000">
                  <a:moveTo>
                    <a:pt x="198119" y="0"/>
                  </a:moveTo>
                  <a:lnTo>
                    <a:pt x="62409" y="222333"/>
                  </a:lnTo>
                  <a:lnTo>
                    <a:pt x="73151" y="228600"/>
                  </a:lnTo>
                  <a:lnTo>
                    <a:pt x="54863" y="234696"/>
                  </a:lnTo>
                  <a:lnTo>
                    <a:pt x="84987" y="234696"/>
                  </a:lnTo>
                  <a:lnTo>
                    <a:pt x="205764" y="36828"/>
                  </a:lnTo>
                  <a:lnTo>
                    <a:pt x="195071" y="30479"/>
                  </a:lnTo>
                  <a:lnTo>
                    <a:pt x="213359" y="24384"/>
                  </a:lnTo>
                  <a:lnTo>
                    <a:pt x="237743" y="24384"/>
                  </a:lnTo>
                  <a:lnTo>
                    <a:pt x="198119" y="0"/>
                  </a:lnTo>
                  <a:close/>
                </a:path>
                <a:path w="317500" h="381000">
                  <a:moveTo>
                    <a:pt x="286511" y="70103"/>
                  </a:moveTo>
                  <a:lnTo>
                    <a:pt x="280043" y="80931"/>
                  </a:lnTo>
                  <a:lnTo>
                    <a:pt x="292607" y="88391"/>
                  </a:lnTo>
                  <a:lnTo>
                    <a:pt x="286511" y="70103"/>
                  </a:lnTo>
                  <a:close/>
                </a:path>
                <a:path w="317500" h="381000">
                  <a:moveTo>
                    <a:pt x="312038" y="70103"/>
                  </a:moveTo>
                  <a:lnTo>
                    <a:pt x="286511" y="70103"/>
                  </a:lnTo>
                  <a:lnTo>
                    <a:pt x="292607" y="88391"/>
                  </a:lnTo>
                  <a:lnTo>
                    <a:pt x="307567" y="88391"/>
                  </a:lnTo>
                  <a:lnTo>
                    <a:pt x="316991" y="73151"/>
                  </a:lnTo>
                  <a:lnTo>
                    <a:pt x="312038" y="70103"/>
                  </a:lnTo>
                  <a:close/>
                </a:path>
                <a:path w="317500" h="381000">
                  <a:moveTo>
                    <a:pt x="237743" y="24384"/>
                  </a:moveTo>
                  <a:lnTo>
                    <a:pt x="213359" y="24384"/>
                  </a:lnTo>
                  <a:lnTo>
                    <a:pt x="205764" y="36828"/>
                  </a:lnTo>
                  <a:lnTo>
                    <a:pt x="280043" y="80931"/>
                  </a:lnTo>
                  <a:lnTo>
                    <a:pt x="286511" y="70103"/>
                  </a:lnTo>
                  <a:lnTo>
                    <a:pt x="312038" y="70103"/>
                  </a:lnTo>
                  <a:lnTo>
                    <a:pt x="237743" y="24384"/>
                  </a:lnTo>
                  <a:close/>
                </a:path>
                <a:path w="317500" h="381000">
                  <a:moveTo>
                    <a:pt x="213359" y="24384"/>
                  </a:moveTo>
                  <a:lnTo>
                    <a:pt x="195071" y="30479"/>
                  </a:lnTo>
                  <a:lnTo>
                    <a:pt x="205764" y="36828"/>
                  </a:lnTo>
                  <a:lnTo>
                    <a:pt x="213359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9223" y="3346703"/>
              <a:ext cx="4605655" cy="2588260"/>
            </a:xfrm>
            <a:custGeom>
              <a:avLst/>
              <a:gdLst/>
              <a:ahLst/>
              <a:cxnLst/>
              <a:rect l="l" t="t" r="r" b="b"/>
              <a:pathLst>
                <a:path w="4605655" h="2588260">
                  <a:moveTo>
                    <a:pt x="4605528" y="0"/>
                  </a:moveTo>
                  <a:lnTo>
                    <a:pt x="0" y="0"/>
                  </a:lnTo>
                  <a:lnTo>
                    <a:pt x="0" y="2587751"/>
                  </a:lnTo>
                  <a:lnTo>
                    <a:pt x="4605528" y="2587751"/>
                  </a:lnTo>
                  <a:lnTo>
                    <a:pt x="460552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40134" y="3521332"/>
            <a:ext cx="438785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</a:t>
            </a:r>
            <a:r>
              <a:rPr sz="1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</a:t>
            </a: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гами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погашения  (продажи)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сберегательных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18770" algn="ctr">
              <a:lnSpc>
                <a:spcPct val="100000"/>
              </a:lnSpc>
            </a:pP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Доходом следует считать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сумму, </a:t>
            </a:r>
            <a:r>
              <a:rPr sz="1800" b="1" u="sng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sz="1800" b="1" u="sng" spc="-2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</a:t>
            </a:r>
            <a:r>
              <a:rPr sz="1800" b="1" u="sng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b="1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вычетом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</a:t>
            </a:r>
            <a:r>
              <a:rPr sz="1800" b="1" u="sng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endParaRPr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6888" y="2776727"/>
            <a:ext cx="8830310" cy="3167380"/>
            <a:chOff x="246888" y="2776727"/>
            <a:chExt cx="8830310" cy="3167380"/>
          </a:xfrm>
        </p:grpSpPr>
        <p:sp>
          <p:nvSpPr>
            <p:cNvPr id="10" name="object 10"/>
            <p:cNvSpPr/>
            <p:nvPr/>
          </p:nvSpPr>
          <p:spPr>
            <a:xfrm>
              <a:off x="4447032" y="3331463"/>
              <a:ext cx="4630420" cy="2612390"/>
            </a:xfrm>
            <a:custGeom>
              <a:avLst/>
              <a:gdLst/>
              <a:ahLst/>
              <a:cxnLst/>
              <a:rect l="l" t="t" r="r" b="b"/>
              <a:pathLst>
                <a:path w="4630420" h="2612390">
                  <a:moveTo>
                    <a:pt x="4623816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606040"/>
                  </a:lnTo>
                  <a:lnTo>
                    <a:pt x="6096" y="2612136"/>
                  </a:lnTo>
                  <a:lnTo>
                    <a:pt x="4623816" y="2612136"/>
                  </a:lnTo>
                  <a:lnTo>
                    <a:pt x="4629912" y="2606040"/>
                  </a:lnTo>
                  <a:lnTo>
                    <a:pt x="4629912" y="2599944"/>
                  </a:lnTo>
                  <a:lnTo>
                    <a:pt x="24384" y="2599944"/>
                  </a:lnTo>
                  <a:lnTo>
                    <a:pt x="12192" y="2584704"/>
                  </a:lnTo>
                  <a:lnTo>
                    <a:pt x="24384" y="2584704"/>
                  </a:lnTo>
                  <a:lnTo>
                    <a:pt x="24384" y="2438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4629912" y="12192"/>
                  </a:lnTo>
                  <a:lnTo>
                    <a:pt x="4629912" y="6096"/>
                  </a:lnTo>
                  <a:lnTo>
                    <a:pt x="4623816" y="0"/>
                  </a:lnTo>
                  <a:close/>
                </a:path>
                <a:path w="4630420" h="2612390">
                  <a:moveTo>
                    <a:pt x="24384" y="2584704"/>
                  </a:moveTo>
                  <a:lnTo>
                    <a:pt x="12192" y="2584704"/>
                  </a:lnTo>
                  <a:lnTo>
                    <a:pt x="24384" y="2599944"/>
                  </a:lnTo>
                  <a:lnTo>
                    <a:pt x="24384" y="2584704"/>
                  </a:lnTo>
                  <a:close/>
                </a:path>
                <a:path w="4630420" h="2612390">
                  <a:moveTo>
                    <a:pt x="4605528" y="2584704"/>
                  </a:moveTo>
                  <a:lnTo>
                    <a:pt x="24384" y="2584704"/>
                  </a:lnTo>
                  <a:lnTo>
                    <a:pt x="24384" y="2599944"/>
                  </a:lnTo>
                  <a:lnTo>
                    <a:pt x="4605528" y="2599944"/>
                  </a:lnTo>
                  <a:lnTo>
                    <a:pt x="4605528" y="2584704"/>
                  </a:lnTo>
                  <a:close/>
                </a:path>
                <a:path w="4630420" h="2612390">
                  <a:moveTo>
                    <a:pt x="4605528" y="12192"/>
                  </a:moveTo>
                  <a:lnTo>
                    <a:pt x="4605528" y="2599944"/>
                  </a:lnTo>
                  <a:lnTo>
                    <a:pt x="4617720" y="2584704"/>
                  </a:lnTo>
                  <a:lnTo>
                    <a:pt x="4629912" y="2584704"/>
                  </a:lnTo>
                  <a:lnTo>
                    <a:pt x="4629912" y="24384"/>
                  </a:lnTo>
                  <a:lnTo>
                    <a:pt x="4617720" y="24384"/>
                  </a:lnTo>
                  <a:lnTo>
                    <a:pt x="4605528" y="12192"/>
                  </a:lnTo>
                  <a:close/>
                </a:path>
                <a:path w="4630420" h="2612390">
                  <a:moveTo>
                    <a:pt x="4629912" y="2584704"/>
                  </a:moveTo>
                  <a:lnTo>
                    <a:pt x="4617720" y="2584704"/>
                  </a:lnTo>
                  <a:lnTo>
                    <a:pt x="4605528" y="2599944"/>
                  </a:lnTo>
                  <a:lnTo>
                    <a:pt x="4629912" y="2599944"/>
                  </a:lnTo>
                  <a:lnTo>
                    <a:pt x="4629912" y="2584704"/>
                  </a:lnTo>
                  <a:close/>
                </a:path>
                <a:path w="4630420" h="2612390">
                  <a:moveTo>
                    <a:pt x="24384" y="12192"/>
                  </a:moveTo>
                  <a:lnTo>
                    <a:pt x="12192" y="24384"/>
                  </a:lnTo>
                  <a:lnTo>
                    <a:pt x="24384" y="24384"/>
                  </a:lnTo>
                  <a:lnTo>
                    <a:pt x="24384" y="12192"/>
                  </a:lnTo>
                  <a:close/>
                </a:path>
                <a:path w="4630420" h="2612390">
                  <a:moveTo>
                    <a:pt x="4605528" y="12192"/>
                  </a:moveTo>
                  <a:lnTo>
                    <a:pt x="24384" y="12192"/>
                  </a:lnTo>
                  <a:lnTo>
                    <a:pt x="24384" y="24384"/>
                  </a:lnTo>
                  <a:lnTo>
                    <a:pt x="4605528" y="24384"/>
                  </a:lnTo>
                  <a:lnTo>
                    <a:pt x="4605528" y="12192"/>
                  </a:lnTo>
                  <a:close/>
                </a:path>
                <a:path w="4630420" h="2612390">
                  <a:moveTo>
                    <a:pt x="4629912" y="12192"/>
                  </a:moveTo>
                  <a:lnTo>
                    <a:pt x="4605528" y="12192"/>
                  </a:lnTo>
                  <a:lnTo>
                    <a:pt x="4617720" y="24384"/>
                  </a:lnTo>
                  <a:lnTo>
                    <a:pt x="4629912" y="24384"/>
                  </a:lnTo>
                  <a:lnTo>
                    <a:pt x="4629912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7008" y="2795015"/>
              <a:ext cx="226060" cy="502920"/>
            </a:xfrm>
            <a:custGeom>
              <a:avLst/>
              <a:gdLst/>
              <a:ahLst/>
              <a:cxnLst/>
              <a:rect l="l" t="t" r="r" b="b"/>
              <a:pathLst>
                <a:path w="226060" h="502920">
                  <a:moveTo>
                    <a:pt x="106680" y="0"/>
                  </a:moveTo>
                  <a:lnTo>
                    <a:pt x="0" y="115824"/>
                  </a:lnTo>
                  <a:lnTo>
                    <a:pt x="54863" y="115824"/>
                  </a:lnTo>
                  <a:lnTo>
                    <a:pt x="73151" y="502920"/>
                  </a:lnTo>
                  <a:lnTo>
                    <a:pt x="185928" y="499872"/>
                  </a:lnTo>
                  <a:lnTo>
                    <a:pt x="170687" y="109728"/>
                  </a:lnTo>
                  <a:lnTo>
                    <a:pt x="225551" y="10668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86528" y="2776727"/>
              <a:ext cx="287020" cy="536575"/>
            </a:xfrm>
            <a:custGeom>
              <a:avLst/>
              <a:gdLst/>
              <a:ahLst/>
              <a:cxnLst/>
              <a:rect l="l" t="t" r="r" b="b"/>
              <a:pathLst>
                <a:path w="287020" h="536575">
                  <a:moveTo>
                    <a:pt x="98228" y="134112"/>
                  </a:moveTo>
                  <a:lnTo>
                    <a:pt x="73151" y="134112"/>
                  </a:lnTo>
                  <a:lnTo>
                    <a:pt x="88391" y="146304"/>
                  </a:lnTo>
                  <a:lnTo>
                    <a:pt x="73729" y="146809"/>
                  </a:lnTo>
                  <a:lnTo>
                    <a:pt x="91439" y="536448"/>
                  </a:lnTo>
                  <a:lnTo>
                    <a:pt x="231648" y="530351"/>
                  </a:lnTo>
                  <a:lnTo>
                    <a:pt x="231232" y="521208"/>
                  </a:lnTo>
                  <a:lnTo>
                    <a:pt x="115824" y="521208"/>
                  </a:lnTo>
                  <a:lnTo>
                    <a:pt x="103631" y="509016"/>
                  </a:lnTo>
                  <a:lnTo>
                    <a:pt x="115241" y="508388"/>
                  </a:lnTo>
                  <a:lnTo>
                    <a:pt x="98228" y="134112"/>
                  </a:lnTo>
                  <a:close/>
                </a:path>
                <a:path w="287020" h="536575">
                  <a:moveTo>
                    <a:pt x="115241" y="508388"/>
                  </a:moveTo>
                  <a:lnTo>
                    <a:pt x="103631" y="509016"/>
                  </a:lnTo>
                  <a:lnTo>
                    <a:pt x="115824" y="521208"/>
                  </a:lnTo>
                  <a:lnTo>
                    <a:pt x="115241" y="508388"/>
                  </a:lnTo>
                  <a:close/>
                </a:path>
                <a:path w="287020" h="536575">
                  <a:moveTo>
                    <a:pt x="203554" y="503614"/>
                  </a:moveTo>
                  <a:lnTo>
                    <a:pt x="115241" y="508388"/>
                  </a:lnTo>
                  <a:lnTo>
                    <a:pt x="115824" y="521208"/>
                  </a:lnTo>
                  <a:lnTo>
                    <a:pt x="231232" y="521208"/>
                  </a:lnTo>
                  <a:lnTo>
                    <a:pt x="231093" y="518160"/>
                  </a:lnTo>
                  <a:lnTo>
                    <a:pt x="204215" y="518160"/>
                  </a:lnTo>
                  <a:lnTo>
                    <a:pt x="203554" y="503614"/>
                  </a:lnTo>
                  <a:close/>
                </a:path>
                <a:path w="287020" h="536575">
                  <a:moveTo>
                    <a:pt x="216408" y="502920"/>
                  </a:moveTo>
                  <a:lnTo>
                    <a:pt x="203554" y="503614"/>
                  </a:lnTo>
                  <a:lnTo>
                    <a:pt x="204215" y="518160"/>
                  </a:lnTo>
                  <a:lnTo>
                    <a:pt x="216408" y="502920"/>
                  </a:lnTo>
                  <a:close/>
                </a:path>
                <a:path w="287020" h="536575">
                  <a:moveTo>
                    <a:pt x="230401" y="502920"/>
                  </a:moveTo>
                  <a:lnTo>
                    <a:pt x="216408" y="502920"/>
                  </a:lnTo>
                  <a:lnTo>
                    <a:pt x="204215" y="518160"/>
                  </a:lnTo>
                  <a:lnTo>
                    <a:pt x="231093" y="518160"/>
                  </a:lnTo>
                  <a:lnTo>
                    <a:pt x="230401" y="502920"/>
                  </a:lnTo>
                  <a:close/>
                </a:path>
                <a:path w="287020" h="536575">
                  <a:moveTo>
                    <a:pt x="225179" y="114117"/>
                  </a:moveTo>
                  <a:lnTo>
                    <a:pt x="185927" y="115824"/>
                  </a:lnTo>
                  <a:lnTo>
                    <a:pt x="203554" y="503614"/>
                  </a:lnTo>
                  <a:lnTo>
                    <a:pt x="216408" y="502920"/>
                  </a:lnTo>
                  <a:lnTo>
                    <a:pt x="230401" y="502920"/>
                  </a:lnTo>
                  <a:lnTo>
                    <a:pt x="213914" y="140208"/>
                  </a:lnTo>
                  <a:lnTo>
                    <a:pt x="201167" y="140208"/>
                  </a:lnTo>
                  <a:lnTo>
                    <a:pt x="213360" y="128016"/>
                  </a:lnTo>
                  <a:lnTo>
                    <a:pt x="240269" y="128016"/>
                  </a:lnTo>
                  <a:lnTo>
                    <a:pt x="225179" y="114117"/>
                  </a:lnTo>
                  <a:close/>
                </a:path>
                <a:path w="287020" h="536575">
                  <a:moveTo>
                    <a:pt x="137160" y="0"/>
                  </a:moveTo>
                  <a:lnTo>
                    <a:pt x="0" y="149351"/>
                  </a:lnTo>
                  <a:lnTo>
                    <a:pt x="73729" y="146809"/>
                  </a:lnTo>
                  <a:lnTo>
                    <a:pt x="73567" y="143256"/>
                  </a:lnTo>
                  <a:lnTo>
                    <a:pt x="39624" y="143256"/>
                  </a:lnTo>
                  <a:lnTo>
                    <a:pt x="30479" y="121920"/>
                  </a:lnTo>
                  <a:lnTo>
                    <a:pt x="59974" y="120579"/>
                  </a:lnTo>
                  <a:lnTo>
                    <a:pt x="137909" y="33737"/>
                  </a:lnTo>
                  <a:lnTo>
                    <a:pt x="131063" y="27432"/>
                  </a:lnTo>
                  <a:lnTo>
                    <a:pt x="146303" y="24384"/>
                  </a:lnTo>
                  <a:lnTo>
                    <a:pt x="163711" y="24384"/>
                  </a:lnTo>
                  <a:lnTo>
                    <a:pt x="137160" y="0"/>
                  </a:lnTo>
                  <a:close/>
                </a:path>
                <a:path w="287020" h="536575">
                  <a:moveTo>
                    <a:pt x="73151" y="134112"/>
                  </a:moveTo>
                  <a:lnTo>
                    <a:pt x="73729" y="146809"/>
                  </a:lnTo>
                  <a:lnTo>
                    <a:pt x="88391" y="146304"/>
                  </a:lnTo>
                  <a:lnTo>
                    <a:pt x="73151" y="134112"/>
                  </a:lnTo>
                  <a:close/>
                </a:path>
                <a:path w="287020" h="536575">
                  <a:moveTo>
                    <a:pt x="59974" y="120579"/>
                  </a:moveTo>
                  <a:lnTo>
                    <a:pt x="30479" y="121920"/>
                  </a:lnTo>
                  <a:lnTo>
                    <a:pt x="39624" y="143256"/>
                  </a:lnTo>
                  <a:lnTo>
                    <a:pt x="59974" y="120579"/>
                  </a:lnTo>
                  <a:close/>
                </a:path>
                <a:path w="287020" h="536575">
                  <a:moveTo>
                    <a:pt x="97536" y="118872"/>
                  </a:moveTo>
                  <a:lnTo>
                    <a:pt x="59974" y="120579"/>
                  </a:lnTo>
                  <a:lnTo>
                    <a:pt x="39624" y="143256"/>
                  </a:lnTo>
                  <a:lnTo>
                    <a:pt x="73567" y="143256"/>
                  </a:lnTo>
                  <a:lnTo>
                    <a:pt x="73151" y="134112"/>
                  </a:lnTo>
                  <a:lnTo>
                    <a:pt x="98228" y="134112"/>
                  </a:lnTo>
                  <a:lnTo>
                    <a:pt x="97536" y="118872"/>
                  </a:lnTo>
                  <a:close/>
                </a:path>
                <a:path w="287020" h="536575">
                  <a:moveTo>
                    <a:pt x="213360" y="128016"/>
                  </a:moveTo>
                  <a:lnTo>
                    <a:pt x="201167" y="140208"/>
                  </a:lnTo>
                  <a:lnTo>
                    <a:pt x="213893" y="139753"/>
                  </a:lnTo>
                  <a:lnTo>
                    <a:pt x="213360" y="128016"/>
                  </a:lnTo>
                  <a:close/>
                </a:path>
                <a:path w="287020" h="536575">
                  <a:moveTo>
                    <a:pt x="213893" y="139753"/>
                  </a:moveTo>
                  <a:lnTo>
                    <a:pt x="201167" y="140208"/>
                  </a:lnTo>
                  <a:lnTo>
                    <a:pt x="213914" y="140208"/>
                  </a:lnTo>
                  <a:lnTo>
                    <a:pt x="213893" y="139753"/>
                  </a:lnTo>
                  <a:close/>
                </a:path>
                <a:path w="287020" h="536575">
                  <a:moveTo>
                    <a:pt x="240269" y="128016"/>
                  </a:moveTo>
                  <a:lnTo>
                    <a:pt x="213360" y="128016"/>
                  </a:lnTo>
                  <a:lnTo>
                    <a:pt x="213893" y="139753"/>
                  </a:lnTo>
                  <a:lnTo>
                    <a:pt x="286512" y="137160"/>
                  </a:lnTo>
                  <a:lnTo>
                    <a:pt x="283193" y="134112"/>
                  </a:lnTo>
                  <a:lnTo>
                    <a:pt x="246887" y="134112"/>
                  </a:lnTo>
                  <a:lnTo>
                    <a:pt x="240269" y="128016"/>
                  </a:lnTo>
                  <a:close/>
                </a:path>
                <a:path w="287020" h="536575">
                  <a:moveTo>
                    <a:pt x="256031" y="112775"/>
                  </a:moveTo>
                  <a:lnTo>
                    <a:pt x="225179" y="114117"/>
                  </a:lnTo>
                  <a:lnTo>
                    <a:pt x="246887" y="134112"/>
                  </a:lnTo>
                  <a:lnTo>
                    <a:pt x="256031" y="112775"/>
                  </a:lnTo>
                  <a:close/>
                </a:path>
                <a:path w="287020" h="536575">
                  <a:moveTo>
                    <a:pt x="259960" y="112775"/>
                  </a:moveTo>
                  <a:lnTo>
                    <a:pt x="256031" y="112775"/>
                  </a:lnTo>
                  <a:lnTo>
                    <a:pt x="246887" y="134112"/>
                  </a:lnTo>
                  <a:lnTo>
                    <a:pt x="283193" y="134112"/>
                  </a:lnTo>
                  <a:lnTo>
                    <a:pt x="259960" y="112775"/>
                  </a:lnTo>
                  <a:close/>
                </a:path>
                <a:path w="287020" h="536575">
                  <a:moveTo>
                    <a:pt x="163711" y="24384"/>
                  </a:moveTo>
                  <a:lnTo>
                    <a:pt x="146303" y="24384"/>
                  </a:lnTo>
                  <a:lnTo>
                    <a:pt x="137909" y="33737"/>
                  </a:lnTo>
                  <a:lnTo>
                    <a:pt x="225179" y="114117"/>
                  </a:lnTo>
                  <a:lnTo>
                    <a:pt x="256031" y="112775"/>
                  </a:lnTo>
                  <a:lnTo>
                    <a:pt x="259960" y="112775"/>
                  </a:lnTo>
                  <a:lnTo>
                    <a:pt x="163711" y="24384"/>
                  </a:lnTo>
                  <a:close/>
                </a:path>
                <a:path w="287020" h="536575">
                  <a:moveTo>
                    <a:pt x="146303" y="24384"/>
                  </a:moveTo>
                  <a:lnTo>
                    <a:pt x="131063" y="27432"/>
                  </a:lnTo>
                  <a:lnTo>
                    <a:pt x="137909" y="33737"/>
                  </a:lnTo>
                  <a:lnTo>
                    <a:pt x="146303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888" y="3328415"/>
              <a:ext cx="2603500" cy="1752600"/>
            </a:xfrm>
            <a:custGeom>
              <a:avLst/>
              <a:gdLst/>
              <a:ahLst/>
              <a:cxnLst/>
              <a:rect l="l" t="t" r="r" b="b"/>
              <a:pathLst>
                <a:path w="2603500" h="1752600">
                  <a:moveTo>
                    <a:pt x="2602991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2602991" y="1752600"/>
                  </a:lnTo>
                  <a:lnTo>
                    <a:pt x="26029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6888" y="3328415"/>
            <a:ext cx="2603500" cy="17526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8265" marR="357505" algn="ctr">
              <a:lnSpc>
                <a:spcPct val="100000"/>
              </a:lnSpc>
              <a:spcBef>
                <a:spcPts val="310"/>
              </a:spcBef>
            </a:pP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" marR="125095" algn="ctr">
              <a:lnSpc>
                <a:spcPct val="100000"/>
              </a:lnSpc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бумагами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" algn="ctr">
              <a:lnSpc>
                <a:spcPct val="100000"/>
              </a:lnSpc>
            </a:pP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1647" y="3331464"/>
            <a:ext cx="2630805" cy="1765300"/>
          </a:xfrm>
          <a:custGeom>
            <a:avLst/>
            <a:gdLst/>
            <a:ahLst/>
            <a:cxnLst/>
            <a:rect l="l" t="t" r="r" b="b"/>
            <a:pathLst>
              <a:path w="2630805" h="1765300">
                <a:moveTo>
                  <a:pt x="2627376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1758696"/>
                </a:lnTo>
                <a:lnTo>
                  <a:pt x="6096" y="1764792"/>
                </a:lnTo>
                <a:lnTo>
                  <a:pt x="2627376" y="1764792"/>
                </a:lnTo>
                <a:lnTo>
                  <a:pt x="2630423" y="1758696"/>
                </a:lnTo>
                <a:lnTo>
                  <a:pt x="2630423" y="1749552"/>
                </a:lnTo>
                <a:lnTo>
                  <a:pt x="27431" y="1749552"/>
                </a:lnTo>
                <a:lnTo>
                  <a:pt x="15240" y="1737360"/>
                </a:lnTo>
                <a:lnTo>
                  <a:pt x="27431" y="1737360"/>
                </a:lnTo>
                <a:lnTo>
                  <a:pt x="27431" y="24384"/>
                </a:lnTo>
                <a:lnTo>
                  <a:pt x="15240" y="24384"/>
                </a:lnTo>
                <a:lnTo>
                  <a:pt x="27431" y="12192"/>
                </a:lnTo>
                <a:lnTo>
                  <a:pt x="2630423" y="12192"/>
                </a:lnTo>
                <a:lnTo>
                  <a:pt x="2630423" y="6096"/>
                </a:lnTo>
                <a:lnTo>
                  <a:pt x="2627376" y="0"/>
                </a:lnTo>
                <a:close/>
              </a:path>
              <a:path w="2630805" h="1765300">
                <a:moveTo>
                  <a:pt x="27431" y="1737360"/>
                </a:moveTo>
                <a:lnTo>
                  <a:pt x="15240" y="1737360"/>
                </a:lnTo>
                <a:lnTo>
                  <a:pt x="27431" y="1749552"/>
                </a:lnTo>
                <a:lnTo>
                  <a:pt x="27431" y="1737360"/>
                </a:lnTo>
                <a:close/>
              </a:path>
              <a:path w="2630805" h="1765300">
                <a:moveTo>
                  <a:pt x="2606040" y="1737360"/>
                </a:moveTo>
                <a:lnTo>
                  <a:pt x="27431" y="1737360"/>
                </a:lnTo>
                <a:lnTo>
                  <a:pt x="27431" y="1749552"/>
                </a:lnTo>
                <a:lnTo>
                  <a:pt x="2606040" y="1749552"/>
                </a:lnTo>
                <a:lnTo>
                  <a:pt x="2606040" y="1737360"/>
                </a:lnTo>
                <a:close/>
              </a:path>
              <a:path w="2630805" h="1765300">
                <a:moveTo>
                  <a:pt x="2606040" y="12192"/>
                </a:moveTo>
                <a:lnTo>
                  <a:pt x="2606040" y="1749552"/>
                </a:lnTo>
                <a:lnTo>
                  <a:pt x="2618232" y="1737360"/>
                </a:lnTo>
                <a:lnTo>
                  <a:pt x="2630423" y="1737360"/>
                </a:lnTo>
                <a:lnTo>
                  <a:pt x="2630423" y="24384"/>
                </a:lnTo>
                <a:lnTo>
                  <a:pt x="2618232" y="24384"/>
                </a:lnTo>
                <a:lnTo>
                  <a:pt x="2606040" y="12192"/>
                </a:lnTo>
                <a:close/>
              </a:path>
              <a:path w="2630805" h="1765300">
                <a:moveTo>
                  <a:pt x="2630423" y="1737360"/>
                </a:moveTo>
                <a:lnTo>
                  <a:pt x="2618232" y="1737360"/>
                </a:lnTo>
                <a:lnTo>
                  <a:pt x="2606040" y="1749552"/>
                </a:lnTo>
                <a:lnTo>
                  <a:pt x="2630423" y="1749552"/>
                </a:lnTo>
                <a:lnTo>
                  <a:pt x="2630423" y="1737360"/>
                </a:lnTo>
                <a:close/>
              </a:path>
              <a:path w="2630805" h="1765300">
                <a:moveTo>
                  <a:pt x="27431" y="12192"/>
                </a:moveTo>
                <a:lnTo>
                  <a:pt x="15240" y="24384"/>
                </a:lnTo>
                <a:lnTo>
                  <a:pt x="27431" y="24384"/>
                </a:lnTo>
                <a:lnTo>
                  <a:pt x="27431" y="12192"/>
                </a:lnTo>
                <a:close/>
              </a:path>
              <a:path w="2630805" h="1765300">
                <a:moveTo>
                  <a:pt x="2606040" y="12192"/>
                </a:moveTo>
                <a:lnTo>
                  <a:pt x="27431" y="12192"/>
                </a:lnTo>
                <a:lnTo>
                  <a:pt x="27431" y="24384"/>
                </a:lnTo>
                <a:lnTo>
                  <a:pt x="2606040" y="24384"/>
                </a:lnTo>
                <a:lnTo>
                  <a:pt x="2606040" y="12192"/>
                </a:lnTo>
                <a:close/>
              </a:path>
              <a:path w="2630805" h="1765300">
                <a:moveTo>
                  <a:pt x="2630423" y="12192"/>
                </a:moveTo>
                <a:lnTo>
                  <a:pt x="2606040" y="12192"/>
                </a:lnTo>
                <a:lnTo>
                  <a:pt x="2618232" y="24384"/>
                </a:lnTo>
                <a:lnTo>
                  <a:pt x="2630423" y="24384"/>
                </a:lnTo>
                <a:lnTo>
                  <a:pt x="2630423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264919" y="2773679"/>
            <a:ext cx="295910" cy="497205"/>
            <a:chOff x="1264919" y="2773679"/>
            <a:chExt cx="295910" cy="497205"/>
          </a:xfrm>
        </p:grpSpPr>
        <p:sp>
          <p:nvSpPr>
            <p:cNvPr id="17" name="object 17"/>
            <p:cNvSpPr/>
            <p:nvPr/>
          </p:nvSpPr>
          <p:spPr>
            <a:xfrm>
              <a:off x="1280159" y="2791967"/>
              <a:ext cx="253365" cy="463550"/>
            </a:xfrm>
            <a:custGeom>
              <a:avLst/>
              <a:gdLst/>
              <a:ahLst/>
              <a:cxnLst/>
              <a:rect l="l" t="t" r="r" b="b"/>
              <a:pathLst>
                <a:path w="253365" h="463550">
                  <a:moveTo>
                    <a:pt x="173736" y="0"/>
                  </a:moveTo>
                  <a:lnTo>
                    <a:pt x="33527" y="79248"/>
                  </a:lnTo>
                  <a:lnTo>
                    <a:pt x="88392" y="94488"/>
                  </a:lnTo>
                  <a:lnTo>
                    <a:pt x="0" y="435864"/>
                  </a:lnTo>
                  <a:lnTo>
                    <a:pt x="109727" y="463296"/>
                  </a:lnTo>
                  <a:lnTo>
                    <a:pt x="198119" y="124968"/>
                  </a:lnTo>
                  <a:lnTo>
                    <a:pt x="252983" y="137160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4919" y="2773679"/>
              <a:ext cx="295910" cy="497205"/>
            </a:xfrm>
            <a:custGeom>
              <a:avLst/>
              <a:gdLst/>
              <a:ahLst/>
              <a:cxnLst/>
              <a:rect l="l" t="t" r="r" b="b"/>
              <a:pathLst>
                <a:path w="295909" h="497204">
                  <a:moveTo>
                    <a:pt x="88320" y="121788"/>
                  </a:moveTo>
                  <a:lnTo>
                    <a:pt x="0" y="463296"/>
                  </a:lnTo>
                  <a:lnTo>
                    <a:pt x="134111" y="496824"/>
                  </a:lnTo>
                  <a:lnTo>
                    <a:pt x="138882" y="478536"/>
                  </a:lnTo>
                  <a:lnTo>
                    <a:pt x="112775" y="478536"/>
                  </a:lnTo>
                  <a:lnTo>
                    <a:pt x="115922" y="466368"/>
                  </a:lnTo>
                  <a:lnTo>
                    <a:pt x="79247" y="457200"/>
                  </a:lnTo>
                  <a:lnTo>
                    <a:pt x="27431" y="457200"/>
                  </a:lnTo>
                  <a:lnTo>
                    <a:pt x="18287" y="441960"/>
                  </a:lnTo>
                  <a:lnTo>
                    <a:pt x="31373" y="441960"/>
                  </a:lnTo>
                  <a:lnTo>
                    <a:pt x="113354" y="124968"/>
                  </a:lnTo>
                  <a:lnTo>
                    <a:pt x="100583" y="124968"/>
                  </a:lnTo>
                  <a:lnTo>
                    <a:pt x="88320" y="121788"/>
                  </a:lnTo>
                  <a:close/>
                </a:path>
                <a:path w="295909" h="497204">
                  <a:moveTo>
                    <a:pt x="115922" y="466368"/>
                  </a:moveTo>
                  <a:lnTo>
                    <a:pt x="112775" y="478536"/>
                  </a:lnTo>
                  <a:lnTo>
                    <a:pt x="128015" y="469392"/>
                  </a:lnTo>
                  <a:lnTo>
                    <a:pt x="115922" y="466368"/>
                  </a:lnTo>
                  <a:close/>
                </a:path>
                <a:path w="295909" h="497204">
                  <a:moveTo>
                    <a:pt x="204215" y="124968"/>
                  </a:moveTo>
                  <a:lnTo>
                    <a:pt x="115922" y="466368"/>
                  </a:lnTo>
                  <a:lnTo>
                    <a:pt x="128015" y="469392"/>
                  </a:lnTo>
                  <a:lnTo>
                    <a:pt x="112775" y="478536"/>
                  </a:lnTo>
                  <a:lnTo>
                    <a:pt x="138882" y="478536"/>
                  </a:lnTo>
                  <a:lnTo>
                    <a:pt x="222379" y="158464"/>
                  </a:lnTo>
                  <a:lnTo>
                    <a:pt x="210311" y="155448"/>
                  </a:lnTo>
                  <a:lnTo>
                    <a:pt x="225551" y="146304"/>
                  </a:lnTo>
                  <a:lnTo>
                    <a:pt x="249935" y="146304"/>
                  </a:lnTo>
                  <a:lnTo>
                    <a:pt x="243574" y="135702"/>
                  </a:lnTo>
                  <a:lnTo>
                    <a:pt x="204215" y="124968"/>
                  </a:lnTo>
                  <a:close/>
                </a:path>
                <a:path w="295909" h="497204">
                  <a:moveTo>
                    <a:pt x="18287" y="441960"/>
                  </a:moveTo>
                  <a:lnTo>
                    <a:pt x="27431" y="457200"/>
                  </a:lnTo>
                  <a:lnTo>
                    <a:pt x="30578" y="445032"/>
                  </a:lnTo>
                  <a:lnTo>
                    <a:pt x="18287" y="441960"/>
                  </a:lnTo>
                  <a:close/>
                </a:path>
                <a:path w="295909" h="497204">
                  <a:moveTo>
                    <a:pt x="30578" y="445032"/>
                  </a:moveTo>
                  <a:lnTo>
                    <a:pt x="27431" y="457200"/>
                  </a:lnTo>
                  <a:lnTo>
                    <a:pt x="79247" y="457200"/>
                  </a:lnTo>
                  <a:lnTo>
                    <a:pt x="30578" y="445032"/>
                  </a:lnTo>
                  <a:close/>
                </a:path>
                <a:path w="295909" h="497204">
                  <a:moveTo>
                    <a:pt x="31373" y="441960"/>
                  </a:moveTo>
                  <a:lnTo>
                    <a:pt x="18287" y="441960"/>
                  </a:lnTo>
                  <a:lnTo>
                    <a:pt x="30578" y="445032"/>
                  </a:lnTo>
                  <a:lnTo>
                    <a:pt x="31373" y="441960"/>
                  </a:lnTo>
                  <a:close/>
                </a:path>
                <a:path w="295909" h="497204">
                  <a:moveTo>
                    <a:pt x="249935" y="146304"/>
                  </a:moveTo>
                  <a:lnTo>
                    <a:pt x="225551" y="146304"/>
                  </a:lnTo>
                  <a:lnTo>
                    <a:pt x="222379" y="158464"/>
                  </a:lnTo>
                  <a:lnTo>
                    <a:pt x="295656" y="176784"/>
                  </a:lnTo>
                  <a:lnTo>
                    <a:pt x="286722" y="161544"/>
                  </a:lnTo>
                  <a:lnTo>
                    <a:pt x="259079" y="161544"/>
                  </a:lnTo>
                  <a:lnTo>
                    <a:pt x="249935" y="146304"/>
                  </a:lnTo>
                  <a:close/>
                </a:path>
                <a:path w="295909" h="497204">
                  <a:moveTo>
                    <a:pt x="243574" y="135702"/>
                  </a:moveTo>
                  <a:lnTo>
                    <a:pt x="259079" y="161544"/>
                  </a:lnTo>
                  <a:lnTo>
                    <a:pt x="271271" y="143256"/>
                  </a:lnTo>
                  <a:lnTo>
                    <a:pt x="243574" y="135702"/>
                  </a:lnTo>
                  <a:close/>
                </a:path>
                <a:path w="295909" h="497204">
                  <a:moveTo>
                    <a:pt x="206318" y="24384"/>
                  </a:moveTo>
                  <a:lnTo>
                    <a:pt x="176783" y="24384"/>
                  </a:lnTo>
                  <a:lnTo>
                    <a:pt x="195071" y="27432"/>
                  </a:lnTo>
                  <a:lnTo>
                    <a:pt x="182899" y="34576"/>
                  </a:lnTo>
                  <a:lnTo>
                    <a:pt x="243574" y="135702"/>
                  </a:lnTo>
                  <a:lnTo>
                    <a:pt x="271271" y="143256"/>
                  </a:lnTo>
                  <a:lnTo>
                    <a:pt x="259079" y="161544"/>
                  </a:lnTo>
                  <a:lnTo>
                    <a:pt x="286722" y="161544"/>
                  </a:lnTo>
                  <a:lnTo>
                    <a:pt x="206318" y="24384"/>
                  </a:lnTo>
                  <a:close/>
                </a:path>
                <a:path w="295909" h="497204">
                  <a:moveTo>
                    <a:pt x="225551" y="146304"/>
                  </a:moveTo>
                  <a:lnTo>
                    <a:pt x="210311" y="155448"/>
                  </a:lnTo>
                  <a:lnTo>
                    <a:pt x="222379" y="158464"/>
                  </a:lnTo>
                  <a:lnTo>
                    <a:pt x="225551" y="146304"/>
                  </a:lnTo>
                  <a:close/>
                </a:path>
                <a:path w="295909" h="497204">
                  <a:moveTo>
                    <a:pt x="91439" y="109728"/>
                  </a:moveTo>
                  <a:lnTo>
                    <a:pt x="88320" y="121788"/>
                  </a:lnTo>
                  <a:lnTo>
                    <a:pt x="100583" y="124968"/>
                  </a:lnTo>
                  <a:lnTo>
                    <a:pt x="91439" y="109728"/>
                  </a:lnTo>
                  <a:close/>
                </a:path>
                <a:path w="295909" h="497204">
                  <a:moveTo>
                    <a:pt x="82260" y="93647"/>
                  </a:moveTo>
                  <a:lnTo>
                    <a:pt x="54863" y="109728"/>
                  </a:lnTo>
                  <a:lnTo>
                    <a:pt x="91439" y="109728"/>
                  </a:lnTo>
                  <a:lnTo>
                    <a:pt x="100583" y="124968"/>
                  </a:lnTo>
                  <a:lnTo>
                    <a:pt x="113354" y="124968"/>
                  </a:lnTo>
                  <a:lnTo>
                    <a:pt x="118871" y="103632"/>
                  </a:lnTo>
                  <a:lnTo>
                    <a:pt x="82260" y="93647"/>
                  </a:lnTo>
                  <a:close/>
                </a:path>
                <a:path w="295909" h="497204">
                  <a:moveTo>
                    <a:pt x="192023" y="0"/>
                  </a:moveTo>
                  <a:lnTo>
                    <a:pt x="18287" y="103632"/>
                  </a:lnTo>
                  <a:lnTo>
                    <a:pt x="88320" y="121788"/>
                  </a:lnTo>
                  <a:lnTo>
                    <a:pt x="91439" y="109728"/>
                  </a:lnTo>
                  <a:lnTo>
                    <a:pt x="54863" y="109728"/>
                  </a:lnTo>
                  <a:lnTo>
                    <a:pt x="51815" y="85344"/>
                  </a:lnTo>
                  <a:lnTo>
                    <a:pt x="96407" y="85344"/>
                  </a:lnTo>
                  <a:lnTo>
                    <a:pt x="182899" y="34576"/>
                  </a:lnTo>
                  <a:lnTo>
                    <a:pt x="176783" y="24384"/>
                  </a:lnTo>
                  <a:lnTo>
                    <a:pt x="206318" y="24384"/>
                  </a:lnTo>
                  <a:lnTo>
                    <a:pt x="192023" y="0"/>
                  </a:lnTo>
                  <a:close/>
                </a:path>
                <a:path w="295909" h="497204">
                  <a:moveTo>
                    <a:pt x="51815" y="85344"/>
                  </a:moveTo>
                  <a:lnTo>
                    <a:pt x="54863" y="109728"/>
                  </a:lnTo>
                  <a:lnTo>
                    <a:pt x="82260" y="93647"/>
                  </a:lnTo>
                  <a:lnTo>
                    <a:pt x="51815" y="85344"/>
                  </a:lnTo>
                  <a:close/>
                </a:path>
                <a:path w="295909" h="497204">
                  <a:moveTo>
                    <a:pt x="96407" y="85344"/>
                  </a:moveTo>
                  <a:lnTo>
                    <a:pt x="51815" y="85344"/>
                  </a:lnTo>
                  <a:lnTo>
                    <a:pt x="82260" y="93647"/>
                  </a:lnTo>
                  <a:lnTo>
                    <a:pt x="96407" y="85344"/>
                  </a:lnTo>
                  <a:close/>
                </a:path>
                <a:path w="295909" h="497204">
                  <a:moveTo>
                    <a:pt x="176783" y="24384"/>
                  </a:moveTo>
                  <a:lnTo>
                    <a:pt x="182899" y="34576"/>
                  </a:lnTo>
                  <a:lnTo>
                    <a:pt x="195071" y="27432"/>
                  </a:lnTo>
                  <a:lnTo>
                    <a:pt x="176783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883150" y="344294"/>
            <a:ext cx="4157109" cy="146659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347" y="349602"/>
            <a:ext cx="378142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u="sng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ивиденды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</a:t>
            </a:r>
            <a:r>
              <a:rPr sz="18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при распределении  прибыли,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остающейся после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9" y="927100"/>
            <a:ext cx="8159288" cy="54101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83150" y="608780"/>
            <a:ext cx="3780155" cy="268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4903152" y="696133"/>
            <a:ext cx="374015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были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отражены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1-5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доходов указан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(36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подпунктов).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на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слайде: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5550" y="4584700"/>
            <a:ext cx="4724400" cy="137160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102350" y="3289300"/>
            <a:ext cx="1280477" cy="114933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Vert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63550" y="1679321"/>
            <a:ext cx="8534400" cy="47692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8260" indent="-344805" algn="just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алименты, пенсии, пособия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причитающиеся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выплачиваются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банке, открытый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ребенка,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отражаются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</a:t>
            </a:r>
            <a:r>
              <a:rPr sz="2000" spc="1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старого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средства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spc="2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b="1" spc="-1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трейд-ин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покупке</a:t>
            </a:r>
            <a:r>
              <a:rPr sz="2000" spc="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дарения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наследования;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наступлении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страхового</a:t>
            </a:r>
            <a:r>
              <a:rPr sz="2000" spc="2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36195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доход,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предпринимателем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(указывается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бухгалтерской 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(финансовой)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</a:t>
            </a:r>
            <a:r>
              <a:rPr sz="2000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рекомендаций);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120904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выплаты,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награждении 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почетными</a:t>
            </a:r>
            <a:r>
              <a:rPr sz="2000" b="1" spc="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750" y="175982"/>
            <a:ext cx="712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«ИНЫЕ ДОХОДЫ»  (ОСОБЕННОСТИ</a:t>
            </a:r>
            <a:r>
              <a:rPr lang="ru-RU" sz="3200" b="1" spc="-5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8555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7"/>
          <p:cNvSpPr/>
          <p:nvPr/>
        </p:nvSpPr>
        <p:spPr>
          <a:xfrm>
            <a:off x="-1" y="1405859"/>
            <a:ext cx="9160873" cy="118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1150" y="5455582"/>
            <a:ext cx="9860280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16355" algn="ctr">
              <a:lnSpc>
                <a:spcPct val="100000"/>
              </a:lnSpc>
              <a:spcBef>
                <a:spcPts val="1320"/>
              </a:spcBef>
            </a:pPr>
            <a:r>
              <a:rPr sz="2000" b="1" spc="-1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</a:t>
            </a:r>
            <a:r>
              <a:rPr sz="2000" b="1" spc="-1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sz="2000" b="1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000" b="1" spc="-2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</a:t>
            </a:r>
            <a:r>
              <a:rPr sz="2000" b="1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товаров, </a:t>
            </a:r>
            <a:r>
              <a:rPr sz="2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</a:t>
            </a:r>
            <a:r>
              <a:rPr sz="2000" b="1" spc="-2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</a:t>
            </a:r>
            <a:r>
              <a:rPr sz="2000" b="1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 </a:t>
            </a:r>
            <a:r>
              <a:rPr sz="2000" b="1" spc="-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 </a:t>
            </a:r>
            <a:r>
              <a:rPr sz="20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</a:t>
            </a:r>
            <a:r>
              <a:rPr sz="20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страховщиком </a:t>
            </a:r>
            <a:r>
              <a:rPr sz="20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восстановительного  </a:t>
            </a:r>
            <a:r>
              <a:rPr sz="20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поврежденного транспортного средства 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 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страхования), 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0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20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</a:t>
            </a:r>
            <a:r>
              <a:rPr sz="2000" spc="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валют.</a:t>
            </a:r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750" y="240401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sz="28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«ИНЫЕ ДОХОДЫ»  (ОСОБЕННОСТИ</a:t>
            </a:r>
            <a:r>
              <a:rPr lang="ru-RU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38360021"/>
              </p:ext>
            </p:extLst>
          </p:nvPr>
        </p:nvGraphicFramePr>
        <p:xfrm>
          <a:off x="1682750" y="1426282"/>
          <a:ext cx="6104467" cy="406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441450" y="2721087"/>
            <a:ext cx="32766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1270" algn="ctr">
              <a:lnSpc>
                <a:spcPct val="100000"/>
              </a:lnSpc>
              <a:spcBef>
                <a:spcPts val="90"/>
              </a:spcBef>
            </a:pPr>
            <a:r>
              <a:rPr lang="ru-RU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</a:t>
            </a:r>
          </a:p>
          <a:p>
            <a:pPr marL="1271270" algn="ctr">
              <a:lnSpc>
                <a:spcPct val="100000"/>
              </a:lnSpc>
              <a:spcBef>
                <a:spcPts val="90"/>
              </a:spcBef>
            </a:pPr>
            <a:r>
              <a:rPr lang="ru-RU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внесенные </a:t>
            </a:r>
          </a:p>
          <a:p>
            <a:pPr marL="1271270" algn="ctr">
              <a:lnSpc>
                <a:spcPct val="100000"/>
              </a:lnSpc>
              <a:spcBef>
                <a:spcPts val="90"/>
              </a:spcBef>
            </a:pPr>
            <a:r>
              <a:rPr lang="ru-RU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marL="1271270" algn="ctr">
              <a:lnSpc>
                <a:spcPct val="100000"/>
              </a:lnSpc>
              <a:spcBef>
                <a:spcPts val="90"/>
              </a:spcBef>
            </a:pPr>
            <a:r>
              <a:rPr lang="ru-RU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lang="ru-RU" b="1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1270" algn="ctr">
              <a:lnSpc>
                <a:spcPct val="100000"/>
              </a:lnSpc>
              <a:spcBef>
                <a:spcPts val="90"/>
              </a:spcBef>
            </a:pPr>
            <a:r>
              <a:rPr lang="ru-RU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6150" y="1612900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150" y="3030002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6150" y="4447104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4654296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8" y="156083"/>
            <a:ext cx="9644634" cy="15888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spc="-2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</a:p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lang="ru-RU" sz="2000" b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О </a:t>
            </a:r>
            <a:r>
              <a:rPr lang="ru-RU" sz="2000" b="1" spc="-2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lang="ru-RU" sz="2000" b="1" spc="-2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60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5441" y="-53474"/>
            <a:ext cx="192341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Таким</a:t>
            </a:r>
            <a:r>
              <a:rPr sz="2000" b="1" spc="-10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</a:rPr>
              <a:t>образом</a:t>
            </a:r>
            <a:endParaRPr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68" y="3670300"/>
            <a:ext cx="8957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с компенсацией расходов, связанных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переездом в другую местность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ротации и (или) перевода в другой орган, а также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наймом (поднаймом) жилого помещения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служащим, назначенным в порядке ротации в орган, расположенный в другой местности в пределах Российской Федерации;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с оплатой стоимости и (или) выдачи полагающегося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натурального довольствия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выплатой денежных средств взамен этого довольствия;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 с приобретением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проездных документов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исполнения служебных (должностных) обязанностей;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 с оплатой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и иных услуг, наймом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 с внесением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платы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посещение дошкольного образовательного учреждения;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 с оформлением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нотариальной доверенности, почтовыми расходами, расходами на оплату услуг представителя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(возмещаются по решению суда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54296" y="1841500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со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служебными командировками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работодателя;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 с оплатой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 и провоза багажа к месту использования отпуска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обратно, в том числе предоставляемой лицам, работающим и проживающим в районах Крайнего Севера и приравненных к ним местностям;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05839" y="1258823"/>
            <a:ext cx="8031480" cy="5611495"/>
            <a:chOff x="1005839" y="1258823"/>
            <a:chExt cx="8031480" cy="5611495"/>
          </a:xfrm>
        </p:grpSpPr>
        <p:sp>
          <p:nvSpPr>
            <p:cNvPr id="9" name="object 9"/>
            <p:cNvSpPr/>
            <p:nvPr/>
          </p:nvSpPr>
          <p:spPr>
            <a:xfrm>
              <a:off x="1005839" y="1258823"/>
              <a:ext cx="6912863" cy="5611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0448" y="1813559"/>
              <a:ext cx="3167380" cy="2185670"/>
            </a:xfrm>
            <a:custGeom>
              <a:avLst/>
              <a:gdLst/>
              <a:ahLst/>
              <a:cxnLst/>
              <a:rect l="l" t="t" r="r" b="b"/>
              <a:pathLst>
                <a:path w="3167379" h="2185670">
                  <a:moveTo>
                    <a:pt x="3166872" y="0"/>
                  </a:moveTo>
                  <a:lnTo>
                    <a:pt x="0" y="0"/>
                  </a:lnTo>
                  <a:lnTo>
                    <a:pt x="0" y="2185416"/>
                  </a:lnTo>
                  <a:lnTo>
                    <a:pt x="3166872" y="2185416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8255" y="1798319"/>
              <a:ext cx="3173095" cy="2212975"/>
            </a:xfrm>
            <a:custGeom>
              <a:avLst/>
              <a:gdLst/>
              <a:ahLst/>
              <a:cxnLst/>
              <a:rect l="l" t="t" r="r" b="b"/>
              <a:pathLst>
                <a:path w="3173095" h="2212975">
                  <a:moveTo>
                    <a:pt x="3166872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206752"/>
                  </a:lnTo>
                  <a:lnTo>
                    <a:pt x="6096" y="2212847"/>
                  </a:lnTo>
                  <a:lnTo>
                    <a:pt x="3166872" y="2212847"/>
                  </a:lnTo>
                  <a:lnTo>
                    <a:pt x="3172968" y="2206752"/>
                  </a:lnTo>
                  <a:lnTo>
                    <a:pt x="3172968" y="2200656"/>
                  </a:lnTo>
                  <a:lnTo>
                    <a:pt x="27431" y="2200655"/>
                  </a:lnTo>
                  <a:lnTo>
                    <a:pt x="12192" y="2188464"/>
                  </a:lnTo>
                  <a:lnTo>
                    <a:pt x="27431" y="2188464"/>
                  </a:lnTo>
                  <a:lnTo>
                    <a:pt x="27431" y="27431"/>
                  </a:lnTo>
                  <a:lnTo>
                    <a:pt x="12192" y="27431"/>
                  </a:lnTo>
                  <a:lnTo>
                    <a:pt x="27431" y="15239"/>
                  </a:lnTo>
                  <a:lnTo>
                    <a:pt x="3172968" y="15239"/>
                  </a:lnTo>
                  <a:lnTo>
                    <a:pt x="3172968" y="6095"/>
                  </a:lnTo>
                  <a:lnTo>
                    <a:pt x="3166872" y="0"/>
                  </a:lnTo>
                  <a:close/>
                </a:path>
                <a:path w="3173095" h="2212975">
                  <a:moveTo>
                    <a:pt x="27431" y="2188464"/>
                  </a:moveTo>
                  <a:lnTo>
                    <a:pt x="12192" y="2188464"/>
                  </a:lnTo>
                  <a:lnTo>
                    <a:pt x="27431" y="2200655"/>
                  </a:lnTo>
                  <a:lnTo>
                    <a:pt x="27431" y="2188464"/>
                  </a:lnTo>
                  <a:close/>
                </a:path>
                <a:path w="3173095" h="2212975">
                  <a:moveTo>
                    <a:pt x="3148583" y="2188464"/>
                  </a:moveTo>
                  <a:lnTo>
                    <a:pt x="27431" y="2188464"/>
                  </a:lnTo>
                  <a:lnTo>
                    <a:pt x="27431" y="2200655"/>
                  </a:lnTo>
                  <a:lnTo>
                    <a:pt x="3148583" y="2200655"/>
                  </a:lnTo>
                  <a:lnTo>
                    <a:pt x="3148583" y="2188464"/>
                  </a:lnTo>
                  <a:close/>
                </a:path>
                <a:path w="3173095" h="2212975">
                  <a:moveTo>
                    <a:pt x="3148583" y="15239"/>
                  </a:moveTo>
                  <a:lnTo>
                    <a:pt x="3148583" y="2200655"/>
                  </a:lnTo>
                  <a:lnTo>
                    <a:pt x="3160776" y="2188464"/>
                  </a:lnTo>
                  <a:lnTo>
                    <a:pt x="3172968" y="2188464"/>
                  </a:lnTo>
                  <a:lnTo>
                    <a:pt x="3172968" y="27431"/>
                  </a:lnTo>
                  <a:lnTo>
                    <a:pt x="3160776" y="27431"/>
                  </a:lnTo>
                  <a:lnTo>
                    <a:pt x="3148583" y="15239"/>
                  </a:lnTo>
                  <a:close/>
                </a:path>
                <a:path w="3173095" h="2212975">
                  <a:moveTo>
                    <a:pt x="3172968" y="2188464"/>
                  </a:moveTo>
                  <a:lnTo>
                    <a:pt x="3160776" y="2188464"/>
                  </a:lnTo>
                  <a:lnTo>
                    <a:pt x="3148583" y="2200655"/>
                  </a:lnTo>
                  <a:lnTo>
                    <a:pt x="3172968" y="2200656"/>
                  </a:lnTo>
                  <a:lnTo>
                    <a:pt x="3172968" y="2188464"/>
                  </a:lnTo>
                  <a:close/>
                </a:path>
                <a:path w="3173095" h="2212975">
                  <a:moveTo>
                    <a:pt x="27431" y="15239"/>
                  </a:moveTo>
                  <a:lnTo>
                    <a:pt x="12192" y="27431"/>
                  </a:lnTo>
                  <a:lnTo>
                    <a:pt x="27431" y="27431"/>
                  </a:lnTo>
                  <a:lnTo>
                    <a:pt x="27431" y="15239"/>
                  </a:lnTo>
                  <a:close/>
                </a:path>
                <a:path w="3173095" h="2212975">
                  <a:moveTo>
                    <a:pt x="3148583" y="15239"/>
                  </a:moveTo>
                  <a:lnTo>
                    <a:pt x="27431" y="15239"/>
                  </a:lnTo>
                  <a:lnTo>
                    <a:pt x="27431" y="27431"/>
                  </a:lnTo>
                  <a:lnTo>
                    <a:pt x="3148583" y="27431"/>
                  </a:lnTo>
                  <a:lnTo>
                    <a:pt x="3148583" y="15239"/>
                  </a:lnTo>
                  <a:close/>
                </a:path>
                <a:path w="3173095" h="2212975">
                  <a:moveTo>
                    <a:pt x="3172968" y="15239"/>
                  </a:moveTo>
                  <a:lnTo>
                    <a:pt x="3148583" y="15239"/>
                  </a:lnTo>
                  <a:lnTo>
                    <a:pt x="3160776" y="27431"/>
                  </a:lnTo>
                  <a:lnTo>
                    <a:pt x="3172968" y="27431"/>
                  </a:lnTo>
                  <a:lnTo>
                    <a:pt x="3172968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5272" y="1469135"/>
              <a:ext cx="344805" cy="344805"/>
            </a:xfrm>
            <a:custGeom>
              <a:avLst/>
              <a:gdLst/>
              <a:ahLst/>
              <a:cxnLst/>
              <a:rect l="l" t="t" r="r" b="b"/>
              <a:pathLst>
                <a:path w="344804" h="344805">
                  <a:moveTo>
                    <a:pt x="164591" y="0"/>
                  </a:moveTo>
                  <a:lnTo>
                    <a:pt x="3048" y="0"/>
                  </a:lnTo>
                  <a:lnTo>
                    <a:pt x="0" y="158496"/>
                  </a:lnTo>
                  <a:lnTo>
                    <a:pt x="42672" y="118872"/>
                  </a:lnTo>
                  <a:lnTo>
                    <a:pt x="262128" y="344424"/>
                  </a:lnTo>
                  <a:lnTo>
                    <a:pt x="344424" y="265175"/>
                  </a:lnTo>
                  <a:lnTo>
                    <a:pt x="121920" y="39624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93080" y="1453895"/>
              <a:ext cx="372110" cy="378460"/>
            </a:xfrm>
            <a:custGeom>
              <a:avLst/>
              <a:gdLst/>
              <a:ahLst/>
              <a:cxnLst/>
              <a:rect l="l" t="t" r="r" b="b"/>
              <a:pathLst>
                <a:path w="372110" h="378460">
                  <a:moveTo>
                    <a:pt x="81240" y="143255"/>
                  </a:moveTo>
                  <a:lnTo>
                    <a:pt x="64008" y="143255"/>
                  </a:lnTo>
                  <a:lnTo>
                    <a:pt x="54520" y="152291"/>
                  </a:lnTo>
                  <a:lnTo>
                    <a:pt x="274320" y="377951"/>
                  </a:lnTo>
                  <a:lnTo>
                    <a:pt x="299490" y="353567"/>
                  </a:lnTo>
                  <a:lnTo>
                    <a:pt x="283464" y="353567"/>
                  </a:lnTo>
                  <a:lnTo>
                    <a:pt x="265175" y="350519"/>
                  </a:lnTo>
                  <a:lnTo>
                    <a:pt x="273149" y="342841"/>
                  </a:lnTo>
                  <a:lnTo>
                    <a:pt x="81240" y="143255"/>
                  </a:lnTo>
                  <a:close/>
                </a:path>
                <a:path w="372110" h="378460">
                  <a:moveTo>
                    <a:pt x="273149" y="342841"/>
                  </a:moveTo>
                  <a:lnTo>
                    <a:pt x="265175" y="350519"/>
                  </a:lnTo>
                  <a:lnTo>
                    <a:pt x="283464" y="353567"/>
                  </a:lnTo>
                  <a:lnTo>
                    <a:pt x="273149" y="342841"/>
                  </a:lnTo>
                  <a:close/>
                </a:path>
                <a:path w="372110" h="378460">
                  <a:moveTo>
                    <a:pt x="338280" y="280123"/>
                  </a:moveTo>
                  <a:lnTo>
                    <a:pt x="273149" y="342841"/>
                  </a:lnTo>
                  <a:lnTo>
                    <a:pt x="283464" y="353567"/>
                  </a:lnTo>
                  <a:lnTo>
                    <a:pt x="299490" y="353567"/>
                  </a:lnTo>
                  <a:lnTo>
                    <a:pt x="365563" y="289560"/>
                  </a:lnTo>
                  <a:lnTo>
                    <a:pt x="347472" y="289560"/>
                  </a:lnTo>
                  <a:lnTo>
                    <a:pt x="338280" y="280123"/>
                  </a:lnTo>
                  <a:close/>
                </a:path>
                <a:path w="372110" h="378460">
                  <a:moveTo>
                    <a:pt x="347472" y="271271"/>
                  </a:moveTo>
                  <a:lnTo>
                    <a:pt x="338280" y="280123"/>
                  </a:lnTo>
                  <a:lnTo>
                    <a:pt x="347472" y="289560"/>
                  </a:lnTo>
                  <a:lnTo>
                    <a:pt x="347472" y="271271"/>
                  </a:lnTo>
                  <a:close/>
                </a:path>
                <a:path w="372110" h="378460">
                  <a:moveTo>
                    <a:pt x="360132" y="271271"/>
                  </a:moveTo>
                  <a:lnTo>
                    <a:pt x="347472" y="271271"/>
                  </a:lnTo>
                  <a:lnTo>
                    <a:pt x="347472" y="289560"/>
                  </a:lnTo>
                  <a:lnTo>
                    <a:pt x="365563" y="289560"/>
                  </a:lnTo>
                  <a:lnTo>
                    <a:pt x="371855" y="283463"/>
                  </a:lnTo>
                  <a:lnTo>
                    <a:pt x="360132" y="271271"/>
                  </a:lnTo>
                  <a:close/>
                </a:path>
                <a:path w="372110" h="378460">
                  <a:moveTo>
                    <a:pt x="143876" y="29859"/>
                  </a:moveTo>
                  <a:lnTo>
                    <a:pt x="118872" y="54863"/>
                  </a:lnTo>
                  <a:lnTo>
                    <a:pt x="338280" y="280123"/>
                  </a:lnTo>
                  <a:lnTo>
                    <a:pt x="347472" y="271271"/>
                  </a:lnTo>
                  <a:lnTo>
                    <a:pt x="360132" y="271271"/>
                  </a:lnTo>
                  <a:lnTo>
                    <a:pt x="160840" y="64007"/>
                  </a:lnTo>
                  <a:lnTo>
                    <a:pt x="143255" y="64007"/>
                  </a:lnTo>
                  <a:lnTo>
                    <a:pt x="143255" y="45719"/>
                  </a:lnTo>
                  <a:lnTo>
                    <a:pt x="162458" y="45719"/>
                  </a:lnTo>
                  <a:lnTo>
                    <a:pt x="178460" y="30479"/>
                  </a:lnTo>
                  <a:lnTo>
                    <a:pt x="176783" y="30479"/>
                  </a:lnTo>
                  <a:lnTo>
                    <a:pt x="143876" y="29859"/>
                  </a:lnTo>
                  <a:close/>
                </a:path>
                <a:path w="372110" h="378460">
                  <a:moveTo>
                    <a:pt x="3048" y="0"/>
                  </a:moveTo>
                  <a:lnTo>
                    <a:pt x="0" y="204215"/>
                  </a:lnTo>
                  <a:lnTo>
                    <a:pt x="32003" y="173736"/>
                  </a:lnTo>
                  <a:lnTo>
                    <a:pt x="27432" y="173736"/>
                  </a:lnTo>
                  <a:lnTo>
                    <a:pt x="6096" y="164591"/>
                  </a:lnTo>
                  <a:lnTo>
                    <a:pt x="27432" y="143255"/>
                  </a:lnTo>
                  <a:lnTo>
                    <a:pt x="27432" y="27662"/>
                  </a:lnTo>
                  <a:lnTo>
                    <a:pt x="15239" y="27431"/>
                  </a:lnTo>
                  <a:lnTo>
                    <a:pt x="27432" y="15239"/>
                  </a:lnTo>
                  <a:lnTo>
                    <a:pt x="158496" y="15239"/>
                  </a:lnTo>
                  <a:lnTo>
                    <a:pt x="167640" y="6095"/>
                  </a:lnTo>
                  <a:lnTo>
                    <a:pt x="204063" y="6095"/>
                  </a:lnTo>
                  <a:lnTo>
                    <a:pt x="207264" y="3048"/>
                  </a:lnTo>
                  <a:lnTo>
                    <a:pt x="3048" y="0"/>
                  </a:lnTo>
                  <a:close/>
                </a:path>
                <a:path w="372110" h="378460">
                  <a:moveTo>
                    <a:pt x="27432" y="143255"/>
                  </a:moveTo>
                  <a:lnTo>
                    <a:pt x="6096" y="164591"/>
                  </a:lnTo>
                  <a:lnTo>
                    <a:pt x="27432" y="173736"/>
                  </a:lnTo>
                  <a:lnTo>
                    <a:pt x="27432" y="143255"/>
                  </a:lnTo>
                  <a:close/>
                </a:path>
                <a:path w="372110" h="378460">
                  <a:moveTo>
                    <a:pt x="54863" y="115824"/>
                  </a:moveTo>
                  <a:lnTo>
                    <a:pt x="27432" y="143255"/>
                  </a:lnTo>
                  <a:lnTo>
                    <a:pt x="27432" y="173736"/>
                  </a:lnTo>
                  <a:lnTo>
                    <a:pt x="32003" y="173736"/>
                  </a:lnTo>
                  <a:lnTo>
                    <a:pt x="54520" y="152291"/>
                  </a:lnTo>
                  <a:lnTo>
                    <a:pt x="45720" y="143255"/>
                  </a:lnTo>
                  <a:lnTo>
                    <a:pt x="81240" y="143255"/>
                  </a:lnTo>
                  <a:lnTo>
                    <a:pt x="54863" y="115824"/>
                  </a:lnTo>
                  <a:close/>
                </a:path>
                <a:path w="372110" h="378460">
                  <a:moveTo>
                    <a:pt x="64008" y="143255"/>
                  </a:moveTo>
                  <a:lnTo>
                    <a:pt x="45720" y="143255"/>
                  </a:lnTo>
                  <a:lnTo>
                    <a:pt x="54520" y="152291"/>
                  </a:lnTo>
                  <a:lnTo>
                    <a:pt x="64008" y="143255"/>
                  </a:lnTo>
                  <a:close/>
                </a:path>
                <a:path w="372110" h="378460">
                  <a:moveTo>
                    <a:pt x="143255" y="45719"/>
                  </a:moveTo>
                  <a:lnTo>
                    <a:pt x="143255" y="64007"/>
                  </a:lnTo>
                  <a:lnTo>
                    <a:pt x="152434" y="55266"/>
                  </a:lnTo>
                  <a:lnTo>
                    <a:pt x="143255" y="45719"/>
                  </a:lnTo>
                  <a:close/>
                </a:path>
                <a:path w="372110" h="378460">
                  <a:moveTo>
                    <a:pt x="152434" y="55266"/>
                  </a:moveTo>
                  <a:lnTo>
                    <a:pt x="143255" y="64007"/>
                  </a:lnTo>
                  <a:lnTo>
                    <a:pt x="160840" y="64007"/>
                  </a:lnTo>
                  <a:lnTo>
                    <a:pt x="152434" y="55266"/>
                  </a:lnTo>
                  <a:close/>
                </a:path>
                <a:path w="372110" h="378460">
                  <a:moveTo>
                    <a:pt x="162458" y="45719"/>
                  </a:moveTo>
                  <a:lnTo>
                    <a:pt x="143255" y="45719"/>
                  </a:lnTo>
                  <a:lnTo>
                    <a:pt x="152434" y="55266"/>
                  </a:lnTo>
                  <a:lnTo>
                    <a:pt x="162458" y="45719"/>
                  </a:lnTo>
                  <a:close/>
                </a:path>
                <a:path w="372110" h="378460">
                  <a:moveTo>
                    <a:pt x="167640" y="6095"/>
                  </a:moveTo>
                  <a:lnTo>
                    <a:pt x="143876" y="29859"/>
                  </a:lnTo>
                  <a:lnTo>
                    <a:pt x="176783" y="30479"/>
                  </a:lnTo>
                  <a:lnTo>
                    <a:pt x="167640" y="6095"/>
                  </a:lnTo>
                  <a:close/>
                </a:path>
                <a:path w="372110" h="378460">
                  <a:moveTo>
                    <a:pt x="204063" y="6095"/>
                  </a:moveTo>
                  <a:lnTo>
                    <a:pt x="167640" y="6095"/>
                  </a:lnTo>
                  <a:lnTo>
                    <a:pt x="176783" y="30479"/>
                  </a:lnTo>
                  <a:lnTo>
                    <a:pt x="178460" y="30479"/>
                  </a:lnTo>
                  <a:lnTo>
                    <a:pt x="204063" y="6095"/>
                  </a:lnTo>
                  <a:close/>
                </a:path>
                <a:path w="372110" h="378460">
                  <a:moveTo>
                    <a:pt x="158496" y="15239"/>
                  </a:moveTo>
                  <a:lnTo>
                    <a:pt x="27432" y="15239"/>
                  </a:lnTo>
                  <a:lnTo>
                    <a:pt x="27432" y="27662"/>
                  </a:lnTo>
                  <a:lnTo>
                    <a:pt x="143876" y="29859"/>
                  </a:lnTo>
                  <a:lnTo>
                    <a:pt x="158496" y="15239"/>
                  </a:lnTo>
                  <a:close/>
                </a:path>
                <a:path w="372110" h="378460">
                  <a:moveTo>
                    <a:pt x="27432" y="15239"/>
                  </a:moveTo>
                  <a:lnTo>
                    <a:pt x="15239" y="27431"/>
                  </a:lnTo>
                  <a:lnTo>
                    <a:pt x="27432" y="27662"/>
                  </a:lnTo>
                  <a:lnTo>
                    <a:pt x="2743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7399" y="4084319"/>
              <a:ext cx="3167380" cy="2585085"/>
            </a:xfrm>
            <a:custGeom>
              <a:avLst/>
              <a:gdLst/>
              <a:ahLst/>
              <a:cxnLst/>
              <a:rect l="l" t="t" r="r" b="b"/>
              <a:pathLst>
                <a:path w="3167379" h="2585084">
                  <a:moveTo>
                    <a:pt x="3166872" y="0"/>
                  </a:moveTo>
                  <a:lnTo>
                    <a:pt x="0" y="0"/>
                  </a:lnTo>
                  <a:lnTo>
                    <a:pt x="0" y="2584704"/>
                  </a:lnTo>
                  <a:lnTo>
                    <a:pt x="3166872" y="2584704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61304" y="4078223"/>
              <a:ext cx="3176270" cy="2593975"/>
            </a:xfrm>
            <a:custGeom>
              <a:avLst/>
              <a:gdLst/>
              <a:ahLst/>
              <a:cxnLst/>
              <a:rect l="l" t="t" r="r" b="b"/>
              <a:pathLst>
                <a:path w="3176270" h="2593975">
                  <a:moveTo>
                    <a:pt x="3176016" y="0"/>
                  </a:moveTo>
                  <a:lnTo>
                    <a:pt x="0" y="0"/>
                  </a:lnTo>
                  <a:lnTo>
                    <a:pt x="0" y="2593848"/>
                  </a:lnTo>
                  <a:lnTo>
                    <a:pt x="3176016" y="2593848"/>
                  </a:lnTo>
                  <a:lnTo>
                    <a:pt x="3176016" y="2590800"/>
                  </a:lnTo>
                  <a:lnTo>
                    <a:pt x="9144" y="2590800"/>
                  </a:lnTo>
                  <a:lnTo>
                    <a:pt x="6096" y="2584704"/>
                  </a:lnTo>
                  <a:lnTo>
                    <a:pt x="9144" y="2584704"/>
                  </a:lnTo>
                  <a:lnTo>
                    <a:pt x="9144" y="9143"/>
                  </a:lnTo>
                  <a:lnTo>
                    <a:pt x="6096" y="9143"/>
                  </a:lnTo>
                  <a:lnTo>
                    <a:pt x="9144" y="6095"/>
                  </a:lnTo>
                  <a:lnTo>
                    <a:pt x="3176016" y="6095"/>
                  </a:lnTo>
                  <a:lnTo>
                    <a:pt x="3176016" y="0"/>
                  </a:lnTo>
                  <a:close/>
                </a:path>
                <a:path w="3176270" h="2593975">
                  <a:moveTo>
                    <a:pt x="9144" y="2584704"/>
                  </a:moveTo>
                  <a:lnTo>
                    <a:pt x="6096" y="2584704"/>
                  </a:lnTo>
                  <a:lnTo>
                    <a:pt x="9144" y="2590800"/>
                  </a:lnTo>
                  <a:lnTo>
                    <a:pt x="9144" y="2584704"/>
                  </a:lnTo>
                  <a:close/>
                </a:path>
                <a:path w="3176270" h="2593975">
                  <a:moveTo>
                    <a:pt x="3166872" y="2584704"/>
                  </a:moveTo>
                  <a:lnTo>
                    <a:pt x="9144" y="2584704"/>
                  </a:lnTo>
                  <a:lnTo>
                    <a:pt x="9144" y="2590800"/>
                  </a:lnTo>
                  <a:lnTo>
                    <a:pt x="3166872" y="2590800"/>
                  </a:lnTo>
                  <a:lnTo>
                    <a:pt x="3166872" y="2584704"/>
                  </a:lnTo>
                  <a:close/>
                </a:path>
                <a:path w="3176270" h="2593975">
                  <a:moveTo>
                    <a:pt x="3166872" y="6095"/>
                  </a:moveTo>
                  <a:lnTo>
                    <a:pt x="3166872" y="2590800"/>
                  </a:lnTo>
                  <a:lnTo>
                    <a:pt x="3172968" y="2584704"/>
                  </a:lnTo>
                  <a:lnTo>
                    <a:pt x="3176016" y="2584704"/>
                  </a:lnTo>
                  <a:lnTo>
                    <a:pt x="3176016" y="9143"/>
                  </a:lnTo>
                  <a:lnTo>
                    <a:pt x="3172968" y="9143"/>
                  </a:lnTo>
                  <a:lnTo>
                    <a:pt x="3166872" y="6095"/>
                  </a:lnTo>
                  <a:close/>
                </a:path>
                <a:path w="3176270" h="2593975">
                  <a:moveTo>
                    <a:pt x="3176016" y="2584704"/>
                  </a:moveTo>
                  <a:lnTo>
                    <a:pt x="3172968" y="2584704"/>
                  </a:lnTo>
                  <a:lnTo>
                    <a:pt x="3166872" y="2590800"/>
                  </a:lnTo>
                  <a:lnTo>
                    <a:pt x="3176016" y="2590800"/>
                  </a:lnTo>
                  <a:lnTo>
                    <a:pt x="3176016" y="2584704"/>
                  </a:lnTo>
                  <a:close/>
                </a:path>
                <a:path w="3176270" h="2593975">
                  <a:moveTo>
                    <a:pt x="9144" y="6095"/>
                  </a:moveTo>
                  <a:lnTo>
                    <a:pt x="6096" y="9143"/>
                  </a:lnTo>
                  <a:lnTo>
                    <a:pt x="9144" y="9143"/>
                  </a:lnTo>
                  <a:lnTo>
                    <a:pt x="9144" y="6095"/>
                  </a:lnTo>
                  <a:close/>
                </a:path>
                <a:path w="3176270" h="2593975">
                  <a:moveTo>
                    <a:pt x="3166872" y="6095"/>
                  </a:moveTo>
                  <a:lnTo>
                    <a:pt x="9144" y="6095"/>
                  </a:lnTo>
                  <a:lnTo>
                    <a:pt x="9144" y="9143"/>
                  </a:lnTo>
                  <a:lnTo>
                    <a:pt x="3166872" y="9143"/>
                  </a:lnTo>
                  <a:lnTo>
                    <a:pt x="3166872" y="6095"/>
                  </a:lnTo>
                  <a:close/>
                </a:path>
                <a:path w="3176270" h="2593975">
                  <a:moveTo>
                    <a:pt x="3176016" y="6095"/>
                  </a:moveTo>
                  <a:lnTo>
                    <a:pt x="3166872" y="6095"/>
                  </a:lnTo>
                  <a:lnTo>
                    <a:pt x="3172968" y="9143"/>
                  </a:lnTo>
                  <a:lnTo>
                    <a:pt x="3176016" y="9143"/>
                  </a:lnTo>
                  <a:lnTo>
                    <a:pt x="3176016" y="6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46140" y="1837436"/>
            <a:ext cx="2984500" cy="480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 </a:t>
            </a:r>
            <a:r>
              <a:rPr sz="17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сумма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(сделок) превышает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 </a:t>
            </a:r>
            <a:r>
              <a:rPr sz="17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sz="17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 (супруга)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предшествующих 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отчетному</a:t>
            </a:r>
            <a:r>
              <a:rPr sz="17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6850" algn="ctr">
              <a:lnSpc>
                <a:spcPct val="100000"/>
              </a:lnSpc>
              <a:spcBef>
                <a:spcPts val="1555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</a:t>
            </a:r>
            <a:r>
              <a:rPr lang="ru-RU" sz="1800" b="1" u="sng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b="1" u="sng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недвижимое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 совершения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возведение  жилого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6920" y="4072127"/>
            <a:ext cx="3194685" cy="2609215"/>
          </a:xfrm>
          <a:custGeom>
            <a:avLst/>
            <a:gdLst/>
            <a:ahLst/>
            <a:cxnLst/>
            <a:rect l="l" t="t" r="r" b="b"/>
            <a:pathLst>
              <a:path w="3194684" h="2609215">
                <a:moveTo>
                  <a:pt x="3188207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2602991"/>
                </a:lnTo>
                <a:lnTo>
                  <a:pt x="6095" y="2609089"/>
                </a:lnTo>
                <a:lnTo>
                  <a:pt x="3188207" y="2609089"/>
                </a:lnTo>
                <a:lnTo>
                  <a:pt x="3194304" y="2602991"/>
                </a:lnTo>
                <a:lnTo>
                  <a:pt x="3194304" y="2596895"/>
                </a:lnTo>
                <a:lnTo>
                  <a:pt x="27431" y="2596895"/>
                </a:lnTo>
                <a:lnTo>
                  <a:pt x="15239" y="2584703"/>
                </a:lnTo>
                <a:lnTo>
                  <a:pt x="27431" y="2584703"/>
                </a:lnTo>
                <a:lnTo>
                  <a:pt x="27431" y="24383"/>
                </a:lnTo>
                <a:lnTo>
                  <a:pt x="15239" y="24383"/>
                </a:lnTo>
                <a:lnTo>
                  <a:pt x="27431" y="12191"/>
                </a:lnTo>
                <a:lnTo>
                  <a:pt x="3194304" y="12191"/>
                </a:lnTo>
                <a:lnTo>
                  <a:pt x="3194304" y="6095"/>
                </a:lnTo>
                <a:lnTo>
                  <a:pt x="3188207" y="0"/>
                </a:lnTo>
                <a:close/>
              </a:path>
              <a:path w="3194684" h="2609215">
                <a:moveTo>
                  <a:pt x="27431" y="2584703"/>
                </a:moveTo>
                <a:lnTo>
                  <a:pt x="15239" y="2584703"/>
                </a:lnTo>
                <a:lnTo>
                  <a:pt x="27431" y="2596895"/>
                </a:lnTo>
                <a:lnTo>
                  <a:pt x="27431" y="2584703"/>
                </a:lnTo>
                <a:close/>
              </a:path>
              <a:path w="3194684" h="2609215">
                <a:moveTo>
                  <a:pt x="3169919" y="2584703"/>
                </a:moveTo>
                <a:lnTo>
                  <a:pt x="27431" y="2584703"/>
                </a:lnTo>
                <a:lnTo>
                  <a:pt x="27431" y="2596895"/>
                </a:lnTo>
                <a:lnTo>
                  <a:pt x="3169919" y="2596895"/>
                </a:lnTo>
                <a:lnTo>
                  <a:pt x="3169919" y="2584703"/>
                </a:lnTo>
                <a:close/>
              </a:path>
              <a:path w="3194684" h="2609215">
                <a:moveTo>
                  <a:pt x="3169919" y="12191"/>
                </a:moveTo>
                <a:lnTo>
                  <a:pt x="3169919" y="2596895"/>
                </a:lnTo>
                <a:lnTo>
                  <a:pt x="3182111" y="2584703"/>
                </a:lnTo>
                <a:lnTo>
                  <a:pt x="3194304" y="2584703"/>
                </a:lnTo>
                <a:lnTo>
                  <a:pt x="3194304" y="24383"/>
                </a:lnTo>
                <a:lnTo>
                  <a:pt x="3182111" y="24383"/>
                </a:lnTo>
                <a:lnTo>
                  <a:pt x="3169919" y="12191"/>
                </a:lnTo>
                <a:close/>
              </a:path>
              <a:path w="3194684" h="2609215">
                <a:moveTo>
                  <a:pt x="3194304" y="2584703"/>
                </a:moveTo>
                <a:lnTo>
                  <a:pt x="3182111" y="2584703"/>
                </a:lnTo>
                <a:lnTo>
                  <a:pt x="3169919" y="2596895"/>
                </a:lnTo>
                <a:lnTo>
                  <a:pt x="3194304" y="2596895"/>
                </a:lnTo>
                <a:lnTo>
                  <a:pt x="3194304" y="2584703"/>
                </a:lnTo>
                <a:close/>
              </a:path>
              <a:path w="3194684" h="2609215">
                <a:moveTo>
                  <a:pt x="27431" y="12191"/>
                </a:moveTo>
                <a:lnTo>
                  <a:pt x="15239" y="24383"/>
                </a:lnTo>
                <a:lnTo>
                  <a:pt x="27431" y="24383"/>
                </a:lnTo>
                <a:lnTo>
                  <a:pt x="27431" y="12191"/>
                </a:lnTo>
                <a:close/>
              </a:path>
              <a:path w="3194684" h="2609215">
                <a:moveTo>
                  <a:pt x="3169919" y="12191"/>
                </a:moveTo>
                <a:lnTo>
                  <a:pt x="27431" y="12191"/>
                </a:lnTo>
                <a:lnTo>
                  <a:pt x="27431" y="24383"/>
                </a:lnTo>
                <a:lnTo>
                  <a:pt x="3169919" y="24383"/>
                </a:lnTo>
                <a:lnTo>
                  <a:pt x="3169919" y="12191"/>
                </a:lnTo>
                <a:close/>
              </a:path>
              <a:path w="3194684" h="2609215">
                <a:moveTo>
                  <a:pt x="3194304" y="12191"/>
                </a:moveTo>
                <a:lnTo>
                  <a:pt x="3169919" y="12191"/>
                </a:lnTo>
                <a:lnTo>
                  <a:pt x="3182111" y="24383"/>
                </a:lnTo>
                <a:lnTo>
                  <a:pt x="3194304" y="24383"/>
                </a:lnTo>
                <a:lnTo>
                  <a:pt x="3194304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225550" y="17733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spc="-11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 </a:t>
            </a:r>
          </a:p>
          <a:p>
            <a:pPr algn="ctr"/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8728" y="3365876"/>
            <a:ext cx="13870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Однокомнатная квартира</a:t>
            </a:r>
          </a:p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(Иркутская область, </a:t>
            </a:r>
          </a:p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Иркутск, </a:t>
            </a:r>
          </a:p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. Нижегородская, д.1, кв. 2; 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108 кв. м.)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037" y="5727700"/>
            <a:ext cx="1676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ул. Марксистская, д. 22 (1 232 401,35 руб.)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02336" y="112775"/>
              <a:ext cx="8281416" cy="6754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72199" y="765047"/>
              <a:ext cx="2978150" cy="2447925"/>
            </a:xfrm>
            <a:custGeom>
              <a:avLst/>
              <a:gdLst/>
              <a:ahLst/>
              <a:cxnLst/>
              <a:rect l="l" t="t" r="r" b="b"/>
              <a:pathLst>
                <a:path w="2978150" h="2447925">
                  <a:moveTo>
                    <a:pt x="2977896" y="0"/>
                  </a:moveTo>
                  <a:lnTo>
                    <a:pt x="0" y="0"/>
                  </a:lnTo>
                  <a:lnTo>
                    <a:pt x="0" y="2447544"/>
                  </a:lnTo>
                  <a:lnTo>
                    <a:pt x="2977896" y="2447544"/>
                  </a:lnTo>
                  <a:lnTo>
                    <a:pt x="29778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56655" y="917612"/>
            <a:ext cx="2734945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 средств,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7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 является </a:t>
            </a:r>
            <a:r>
              <a:rPr sz="17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sz="17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sz="17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</a:t>
            </a:r>
            <a:r>
              <a:rPr sz="17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которые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 расходов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сделке  (сделкам)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488" y="737615"/>
            <a:ext cx="9055735" cy="6038215"/>
            <a:chOff x="94488" y="737615"/>
            <a:chExt cx="9055735" cy="6038215"/>
          </a:xfrm>
        </p:grpSpPr>
        <p:sp>
          <p:nvSpPr>
            <p:cNvPr id="7" name="object 7"/>
            <p:cNvSpPr/>
            <p:nvPr/>
          </p:nvSpPr>
          <p:spPr>
            <a:xfrm>
              <a:off x="6150864" y="737615"/>
              <a:ext cx="2999740" cy="2466340"/>
            </a:xfrm>
            <a:custGeom>
              <a:avLst/>
              <a:gdLst/>
              <a:ahLst/>
              <a:cxnLst/>
              <a:rect l="l" t="t" r="r" b="b"/>
              <a:pathLst>
                <a:path w="2999740" h="2466340">
                  <a:moveTo>
                    <a:pt x="2999231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459736"/>
                  </a:lnTo>
                  <a:lnTo>
                    <a:pt x="6096" y="2465832"/>
                  </a:lnTo>
                  <a:lnTo>
                    <a:pt x="2999231" y="2465832"/>
                  </a:lnTo>
                  <a:lnTo>
                    <a:pt x="2999231" y="2453640"/>
                  </a:lnTo>
                  <a:lnTo>
                    <a:pt x="24384" y="2453640"/>
                  </a:lnTo>
                  <a:lnTo>
                    <a:pt x="12192" y="2441448"/>
                  </a:lnTo>
                  <a:lnTo>
                    <a:pt x="24384" y="2441448"/>
                  </a:lnTo>
                  <a:lnTo>
                    <a:pt x="24384" y="2438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999231" y="12192"/>
                  </a:lnTo>
                  <a:lnTo>
                    <a:pt x="2999231" y="0"/>
                  </a:lnTo>
                  <a:close/>
                </a:path>
                <a:path w="2999740" h="2466340">
                  <a:moveTo>
                    <a:pt x="24384" y="2441448"/>
                  </a:moveTo>
                  <a:lnTo>
                    <a:pt x="12192" y="2441448"/>
                  </a:lnTo>
                  <a:lnTo>
                    <a:pt x="24384" y="2453640"/>
                  </a:lnTo>
                  <a:lnTo>
                    <a:pt x="24384" y="2441448"/>
                  </a:lnTo>
                  <a:close/>
                </a:path>
                <a:path w="2999740" h="2466340">
                  <a:moveTo>
                    <a:pt x="2987040" y="2441448"/>
                  </a:moveTo>
                  <a:lnTo>
                    <a:pt x="24384" y="2441448"/>
                  </a:lnTo>
                  <a:lnTo>
                    <a:pt x="24384" y="2453640"/>
                  </a:lnTo>
                  <a:lnTo>
                    <a:pt x="2987040" y="2453640"/>
                  </a:lnTo>
                  <a:lnTo>
                    <a:pt x="2987040" y="2441448"/>
                  </a:lnTo>
                  <a:close/>
                </a:path>
                <a:path w="2999740" h="2466340">
                  <a:moveTo>
                    <a:pt x="2987040" y="12192"/>
                  </a:moveTo>
                  <a:lnTo>
                    <a:pt x="2987040" y="2453640"/>
                  </a:lnTo>
                  <a:lnTo>
                    <a:pt x="2999231" y="2441448"/>
                  </a:lnTo>
                  <a:lnTo>
                    <a:pt x="2999231" y="24384"/>
                  </a:lnTo>
                  <a:lnTo>
                    <a:pt x="2987040" y="12192"/>
                  </a:lnTo>
                  <a:close/>
                </a:path>
                <a:path w="2999740" h="2466340">
                  <a:moveTo>
                    <a:pt x="2999231" y="2441448"/>
                  </a:moveTo>
                  <a:lnTo>
                    <a:pt x="2987040" y="2453640"/>
                  </a:lnTo>
                  <a:lnTo>
                    <a:pt x="2999231" y="2453640"/>
                  </a:lnTo>
                  <a:lnTo>
                    <a:pt x="2999231" y="2441448"/>
                  </a:lnTo>
                  <a:close/>
                </a:path>
                <a:path w="2999740" h="2466340">
                  <a:moveTo>
                    <a:pt x="24384" y="12192"/>
                  </a:moveTo>
                  <a:lnTo>
                    <a:pt x="12192" y="24384"/>
                  </a:lnTo>
                  <a:lnTo>
                    <a:pt x="24384" y="24384"/>
                  </a:lnTo>
                  <a:lnTo>
                    <a:pt x="24384" y="12192"/>
                  </a:lnTo>
                  <a:close/>
                </a:path>
                <a:path w="2999740" h="2466340">
                  <a:moveTo>
                    <a:pt x="2987040" y="12192"/>
                  </a:moveTo>
                  <a:lnTo>
                    <a:pt x="24384" y="12192"/>
                  </a:lnTo>
                  <a:lnTo>
                    <a:pt x="24384" y="24384"/>
                  </a:lnTo>
                  <a:lnTo>
                    <a:pt x="2987040" y="24384"/>
                  </a:lnTo>
                  <a:lnTo>
                    <a:pt x="2987040" y="12192"/>
                  </a:lnTo>
                  <a:close/>
                </a:path>
                <a:path w="2999740" h="2466340">
                  <a:moveTo>
                    <a:pt x="2999231" y="12192"/>
                  </a:moveTo>
                  <a:lnTo>
                    <a:pt x="2987040" y="12192"/>
                  </a:lnTo>
                  <a:lnTo>
                    <a:pt x="2999232" y="24384"/>
                  </a:lnTo>
                  <a:lnTo>
                    <a:pt x="2999231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7672" y="2304287"/>
              <a:ext cx="344805" cy="344805"/>
            </a:xfrm>
            <a:custGeom>
              <a:avLst/>
              <a:gdLst/>
              <a:ahLst/>
              <a:cxnLst/>
              <a:rect l="l" t="t" r="r" b="b"/>
              <a:pathLst>
                <a:path w="344804" h="344805">
                  <a:moveTo>
                    <a:pt x="262127" y="0"/>
                  </a:moveTo>
                  <a:lnTo>
                    <a:pt x="42672" y="222503"/>
                  </a:lnTo>
                  <a:lnTo>
                    <a:pt x="0" y="182879"/>
                  </a:lnTo>
                  <a:lnTo>
                    <a:pt x="3048" y="344424"/>
                  </a:lnTo>
                  <a:lnTo>
                    <a:pt x="161543" y="344424"/>
                  </a:lnTo>
                  <a:lnTo>
                    <a:pt x="121920" y="304800"/>
                  </a:lnTo>
                  <a:lnTo>
                    <a:pt x="344424" y="7924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45479" y="2285999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70687"/>
                  </a:moveTo>
                  <a:lnTo>
                    <a:pt x="3048" y="374903"/>
                  </a:lnTo>
                  <a:lnTo>
                    <a:pt x="204216" y="374903"/>
                  </a:lnTo>
                  <a:lnTo>
                    <a:pt x="201168" y="371856"/>
                  </a:lnTo>
                  <a:lnTo>
                    <a:pt x="164592" y="371856"/>
                  </a:lnTo>
                  <a:lnTo>
                    <a:pt x="155448" y="362712"/>
                  </a:lnTo>
                  <a:lnTo>
                    <a:pt x="27431" y="362712"/>
                  </a:lnTo>
                  <a:lnTo>
                    <a:pt x="15240" y="350520"/>
                  </a:lnTo>
                  <a:lnTo>
                    <a:pt x="27431" y="350520"/>
                  </a:lnTo>
                  <a:lnTo>
                    <a:pt x="27431" y="231648"/>
                  </a:lnTo>
                  <a:lnTo>
                    <a:pt x="6096" y="210312"/>
                  </a:lnTo>
                  <a:lnTo>
                    <a:pt x="27431" y="201167"/>
                  </a:lnTo>
                  <a:lnTo>
                    <a:pt x="32003" y="201167"/>
                  </a:lnTo>
                  <a:lnTo>
                    <a:pt x="0" y="170687"/>
                  </a:lnTo>
                  <a:close/>
                </a:path>
                <a:path w="375285" h="375285">
                  <a:moveTo>
                    <a:pt x="338387" y="97595"/>
                  </a:moveTo>
                  <a:lnTo>
                    <a:pt x="115824" y="323088"/>
                  </a:lnTo>
                  <a:lnTo>
                    <a:pt x="164592" y="371856"/>
                  </a:lnTo>
                  <a:lnTo>
                    <a:pt x="173735" y="350520"/>
                  </a:lnTo>
                  <a:lnTo>
                    <a:pt x="179832" y="350520"/>
                  </a:lnTo>
                  <a:lnTo>
                    <a:pt x="161544" y="332232"/>
                  </a:lnTo>
                  <a:lnTo>
                    <a:pt x="143255" y="332232"/>
                  </a:lnTo>
                  <a:lnTo>
                    <a:pt x="143255" y="313944"/>
                  </a:lnTo>
                  <a:lnTo>
                    <a:pt x="161306" y="313944"/>
                  </a:lnTo>
                  <a:lnTo>
                    <a:pt x="365878" y="106679"/>
                  </a:lnTo>
                  <a:lnTo>
                    <a:pt x="347472" y="106679"/>
                  </a:lnTo>
                  <a:lnTo>
                    <a:pt x="338387" y="97595"/>
                  </a:lnTo>
                  <a:close/>
                </a:path>
                <a:path w="375285" h="375285">
                  <a:moveTo>
                    <a:pt x="179832" y="350520"/>
                  </a:moveTo>
                  <a:lnTo>
                    <a:pt x="173735" y="350520"/>
                  </a:lnTo>
                  <a:lnTo>
                    <a:pt x="164592" y="371856"/>
                  </a:lnTo>
                  <a:lnTo>
                    <a:pt x="201168" y="371856"/>
                  </a:lnTo>
                  <a:lnTo>
                    <a:pt x="179832" y="350520"/>
                  </a:lnTo>
                  <a:close/>
                </a:path>
                <a:path w="375285" h="375285">
                  <a:moveTo>
                    <a:pt x="27431" y="350520"/>
                  </a:moveTo>
                  <a:lnTo>
                    <a:pt x="15240" y="350520"/>
                  </a:lnTo>
                  <a:lnTo>
                    <a:pt x="27431" y="362712"/>
                  </a:lnTo>
                  <a:lnTo>
                    <a:pt x="27431" y="350520"/>
                  </a:lnTo>
                  <a:close/>
                </a:path>
                <a:path w="375285" h="375285">
                  <a:moveTo>
                    <a:pt x="143256" y="350520"/>
                  </a:moveTo>
                  <a:lnTo>
                    <a:pt x="27431" y="350520"/>
                  </a:lnTo>
                  <a:lnTo>
                    <a:pt x="27431" y="362712"/>
                  </a:lnTo>
                  <a:lnTo>
                    <a:pt x="155448" y="362712"/>
                  </a:lnTo>
                  <a:lnTo>
                    <a:pt x="143256" y="350520"/>
                  </a:lnTo>
                  <a:close/>
                </a:path>
                <a:path w="375285" h="375285">
                  <a:moveTo>
                    <a:pt x="143255" y="313944"/>
                  </a:moveTo>
                  <a:lnTo>
                    <a:pt x="143255" y="332232"/>
                  </a:lnTo>
                  <a:lnTo>
                    <a:pt x="152340" y="323028"/>
                  </a:lnTo>
                  <a:lnTo>
                    <a:pt x="143255" y="313944"/>
                  </a:lnTo>
                  <a:close/>
                </a:path>
                <a:path w="375285" h="375285">
                  <a:moveTo>
                    <a:pt x="152340" y="323028"/>
                  </a:moveTo>
                  <a:lnTo>
                    <a:pt x="143255" y="332232"/>
                  </a:lnTo>
                  <a:lnTo>
                    <a:pt x="161544" y="332232"/>
                  </a:lnTo>
                  <a:lnTo>
                    <a:pt x="152340" y="323028"/>
                  </a:lnTo>
                  <a:close/>
                </a:path>
                <a:path w="375285" h="375285">
                  <a:moveTo>
                    <a:pt x="161306" y="313944"/>
                  </a:moveTo>
                  <a:lnTo>
                    <a:pt x="143255" y="313944"/>
                  </a:lnTo>
                  <a:lnTo>
                    <a:pt x="152340" y="323028"/>
                  </a:lnTo>
                  <a:lnTo>
                    <a:pt x="161306" y="313944"/>
                  </a:lnTo>
                  <a:close/>
                </a:path>
                <a:path w="375285" h="375285">
                  <a:moveTo>
                    <a:pt x="32003" y="201167"/>
                  </a:moveTo>
                  <a:lnTo>
                    <a:pt x="27431" y="201167"/>
                  </a:lnTo>
                  <a:lnTo>
                    <a:pt x="27431" y="231648"/>
                  </a:lnTo>
                  <a:lnTo>
                    <a:pt x="54864" y="259079"/>
                  </a:lnTo>
                  <a:lnTo>
                    <a:pt x="81935" y="231648"/>
                  </a:lnTo>
                  <a:lnTo>
                    <a:pt x="45720" y="231648"/>
                  </a:lnTo>
                  <a:lnTo>
                    <a:pt x="54580" y="222669"/>
                  </a:lnTo>
                  <a:lnTo>
                    <a:pt x="32003" y="201167"/>
                  </a:lnTo>
                  <a:close/>
                </a:path>
                <a:path w="375285" h="375285">
                  <a:moveTo>
                    <a:pt x="27431" y="201167"/>
                  </a:moveTo>
                  <a:lnTo>
                    <a:pt x="6096" y="210312"/>
                  </a:lnTo>
                  <a:lnTo>
                    <a:pt x="27431" y="231648"/>
                  </a:lnTo>
                  <a:lnTo>
                    <a:pt x="27431" y="201167"/>
                  </a:lnTo>
                  <a:close/>
                </a:path>
                <a:path w="375285" h="375285">
                  <a:moveTo>
                    <a:pt x="54580" y="222669"/>
                  </a:moveTo>
                  <a:lnTo>
                    <a:pt x="45720" y="231648"/>
                  </a:lnTo>
                  <a:lnTo>
                    <a:pt x="64007" y="231648"/>
                  </a:lnTo>
                  <a:lnTo>
                    <a:pt x="54580" y="222669"/>
                  </a:lnTo>
                  <a:close/>
                </a:path>
                <a:path w="375285" h="375285">
                  <a:moveTo>
                    <a:pt x="274320" y="0"/>
                  </a:moveTo>
                  <a:lnTo>
                    <a:pt x="54580" y="222669"/>
                  </a:lnTo>
                  <a:lnTo>
                    <a:pt x="64007" y="231648"/>
                  </a:lnTo>
                  <a:lnTo>
                    <a:pt x="81935" y="231648"/>
                  </a:lnTo>
                  <a:lnTo>
                    <a:pt x="275894" y="35102"/>
                  </a:lnTo>
                  <a:lnTo>
                    <a:pt x="268224" y="27432"/>
                  </a:lnTo>
                  <a:lnTo>
                    <a:pt x="302609" y="27432"/>
                  </a:lnTo>
                  <a:lnTo>
                    <a:pt x="274320" y="0"/>
                  </a:lnTo>
                  <a:close/>
                </a:path>
                <a:path w="375285" h="375285">
                  <a:moveTo>
                    <a:pt x="347472" y="88391"/>
                  </a:moveTo>
                  <a:lnTo>
                    <a:pt x="338387" y="97595"/>
                  </a:lnTo>
                  <a:lnTo>
                    <a:pt x="347472" y="106679"/>
                  </a:lnTo>
                  <a:lnTo>
                    <a:pt x="347472" y="88391"/>
                  </a:lnTo>
                  <a:close/>
                </a:path>
                <a:path w="375285" h="375285">
                  <a:moveTo>
                    <a:pt x="365474" y="88391"/>
                  </a:moveTo>
                  <a:lnTo>
                    <a:pt x="347472" y="88391"/>
                  </a:lnTo>
                  <a:lnTo>
                    <a:pt x="347472" y="106679"/>
                  </a:lnTo>
                  <a:lnTo>
                    <a:pt x="365878" y="106679"/>
                  </a:lnTo>
                  <a:lnTo>
                    <a:pt x="374903" y="97536"/>
                  </a:lnTo>
                  <a:lnTo>
                    <a:pt x="365474" y="88391"/>
                  </a:lnTo>
                  <a:close/>
                </a:path>
                <a:path w="375285" h="375285">
                  <a:moveTo>
                    <a:pt x="302609" y="27432"/>
                  </a:moveTo>
                  <a:lnTo>
                    <a:pt x="283464" y="27432"/>
                  </a:lnTo>
                  <a:lnTo>
                    <a:pt x="275894" y="35102"/>
                  </a:lnTo>
                  <a:lnTo>
                    <a:pt x="338387" y="97595"/>
                  </a:lnTo>
                  <a:lnTo>
                    <a:pt x="347472" y="88391"/>
                  </a:lnTo>
                  <a:lnTo>
                    <a:pt x="365474" y="88391"/>
                  </a:lnTo>
                  <a:lnTo>
                    <a:pt x="302609" y="27432"/>
                  </a:lnTo>
                  <a:close/>
                </a:path>
                <a:path w="375285" h="375285">
                  <a:moveTo>
                    <a:pt x="283464" y="27432"/>
                  </a:moveTo>
                  <a:lnTo>
                    <a:pt x="268224" y="27432"/>
                  </a:lnTo>
                  <a:lnTo>
                    <a:pt x="275894" y="35102"/>
                  </a:lnTo>
                  <a:lnTo>
                    <a:pt x="283464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536" y="2246376"/>
              <a:ext cx="3834765" cy="4526280"/>
            </a:xfrm>
            <a:custGeom>
              <a:avLst/>
              <a:gdLst/>
              <a:ahLst/>
              <a:cxnLst/>
              <a:rect l="l" t="t" r="r" b="b"/>
              <a:pathLst>
                <a:path w="3834765" h="4526280">
                  <a:moveTo>
                    <a:pt x="3834384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3834384" y="4526280"/>
                  </a:lnTo>
                  <a:lnTo>
                    <a:pt x="383438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488" y="2243327"/>
              <a:ext cx="3843654" cy="4532630"/>
            </a:xfrm>
            <a:custGeom>
              <a:avLst/>
              <a:gdLst/>
              <a:ahLst/>
              <a:cxnLst/>
              <a:rect l="l" t="t" r="r" b="b"/>
              <a:pathLst>
                <a:path w="3843654" h="4532630">
                  <a:moveTo>
                    <a:pt x="3843528" y="0"/>
                  </a:moveTo>
                  <a:lnTo>
                    <a:pt x="0" y="0"/>
                  </a:lnTo>
                  <a:lnTo>
                    <a:pt x="0" y="4532376"/>
                  </a:lnTo>
                  <a:lnTo>
                    <a:pt x="3843528" y="4532376"/>
                  </a:lnTo>
                  <a:lnTo>
                    <a:pt x="3843528" y="4529328"/>
                  </a:lnTo>
                  <a:lnTo>
                    <a:pt x="9143" y="4529328"/>
                  </a:lnTo>
                  <a:lnTo>
                    <a:pt x="3048" y="4523232"/>
                  </a:lnTo>
                  <a:lnTo>
                    <a:pt x="9143" y="4523232"/>
                  </a:lnTo>
                  <a:lnTo>
                    <a:pt x="9143" y="9144"/>
                  </a:lnTo>
                  <a:lnTo>
                    <a:pt x="3047" y="9144"/>
                  </a:lnTo>
                  <a:lnTo>
                    <a:pt x="9143" y="3048"/>
                  </a:lnTo>
                  <a:lnTo>
                    <a:pt x="3843528" y="3048"/>
                  </a:lnTo>
                  <a:lnTo>
                    <a:pt x="3843528" y="0"/>
                  </a:lnTo>
                  <a:close/>
                </a:path>
                <a:path w="3843654" h="4532630">
                  <a:moveTo>
                    <a:pt x="9143" y="4523232"/>
                  </a:moveTo>
                  <a:lnTo>
                    <a:pt x="3048" y="4523232"/>
                  </a:lnTo>
                  <a:lnTo>
                    <a:pt x="9143" y="4529328"/>
                  </a:lnTo>
                  <a:lnTo>
                    <a:pt x="9143" y="4523232"/>
                  </a:lnTo>
                  <a:close/>
                </a:path>
                <a:path w="3843654" h="4532630">
                  <a:moveTo>
                    <a:pt x="3831336" y="4523232"/>
                  </a:moveTo>
                  <a:lnTo>
                    <a:pt x="9143" y="4523232"/>
                  </a:lnTo>
                  <a:lnTo>
                    <a:pt x="9143" y="4529328"/>
                  </a:lnTo>
                  <a:lnTo>
                    <a:pt x="3831336" y="4529328"/>
                  </a:lnTo>
                  <a:lnTo>
                    <a:pt x="3831336" y="4523232"/>
                  </a:lnTo>
                  <a:close/>
                </a:path>
                <a:path w="3843654" h="4532630">
                  <a:moveTo>
                    <a:pt x="3831336" y="3048"/>
                  </a:moveTo>
                  <a:lnTo>
                    <a:pt x="3831336" y="4529328"/>
                  </a:lnTo>
                  <a:lnTo>
                    <a:pt x="3837431" y="4523232"/>
                  </a:lnTo>
                  <a:lnTo>
                    <a:pt x="3843528" y="4523232"/>
                  </a:lnTo>
                  <a:lnTo>
                    <a:pt x="3843528" y="9144"/>
                  </a:lnTo>
                  <a:lnTo>
                    <a:pt x="3837432" y="9144"/>
                  </a:lnTo>
                  <a:lnTo>
                    <a:pt x="3831336" y="3048"/>
                  </a:lnTo>
                  <a:close/>
                </a:path>
                <a:path w="3843654" h="4532630">
                  <a:moveTo>
                    <a:pt x="3843528" y="4523232"/>
                  </a:moveTo>
                  <a:lnTo>
                    <a:pt x="3837431" y="4523232"/>
                  </a:lnTo>
                  <a:lnTo>
                    <a:pt x="3831336" y="4529328"/>
                  </a:lnTo>
                  <a:lnTo>
                    <a:pt x="3843528" y="4529328"/>
                  </a:lnTo>
                  <a:lnTo>
                    <a:pt x="3843528" y="4523232"/>
                  </a:lnTo>
                  <a:close/>
                </a:path>
                <a:path w="3843654" h="4532630">
                  <a:moveTo>
                    <a:pt x="9143" y="3048"/>
                  </a:moveTo>
                  <a:lnTo>
                    <a:pt x="3047" y="9144"/>
                  </a:lnTo>
                  <a:lnTo>
                    <a:pt x="9143" y="9144"/>
                  </a:lnTo>
                  <a:lnTo>
                    <a:pt x="9143" y="3048"/>
                  </a:lnTo>
                  <a:close/>
                </a:path>
                <a:path w="3843654" h="4532630">
                  <a:moveTo>
                    <a:pt x="3831336" y="3048"/>
                  </a:moveTo>
                  <a:lnTo>
                    <a:pt x="9143" y="3048"/>
                  </a:lnTo>
                  <a:lnTo>
                    <a:pt x="9143" y="9144"/>
                  </a:lnTo>
                  <a:lnTo>
                    <a:pt x="3831336" y="9144"/>
                  </a:lnTo>
                  <a:lnTo>
                    <a:pt x="3831336" y="3048"/>
                  </a:lnTo>
                  <a:close/>
                </a:path>
                <a:path w="3843654" h="4532630">
                  <a:moveTo>
                    <a:pt x="3843528" y="3048"/>
                  </a:moveTo>
                  <a:lnTo>
                    <a:pt x="3831336" y="3048"/>
                  </a:lnTo>
                  <a:lnTo>
                    <a:pt x="3837432" y="9144"/>
                  </a:lnTo>
                  <a:lnTo>
                    <a:pt x="3843528" y="9144"/>
                  </a:lnTo>
                  <a:lnTo>
                    <a:pt x="38435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0944" y="2425612"/>
            <a:ext cx="362966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«Основания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имущества» 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(ЕГРН)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 основанием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права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недвижимое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купли-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продажи,</a:t>
            </a:r>
            <a:r>
              <a:rPr sz="1800" b="1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255" algn="ctr">
              <a:lnSpc>
                <a:spcPct val="100000"/>
              </a:lnSpc>
            </a:pP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мены, решение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sz="18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прилагается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632" y="2252472"/>
            <a:ext cx="3840479" cy="4532630"/>
          </a:xfrm>
          <a:custGeom>
            <a:avLst/>
            <a:gdLst/>
            <a:ahLst/>
            <a:cxnLst/>
            <a:rect l="l" t="t" r="r" b="b"/>
            <a:pathLst>
              <a:path w="3840479" h="4532630">
                <a:moveTo>
                  <a:pt x="3834384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4526280"/>
                </a:lnTo>
                <a:lnTo>
                  <a:pt x="6096" y="4532376"/>
                </a:lnTo>
                <a:lnTo>
                  <a:pt x="3834384" y="4532376"/>
                </a:lnTo>
                <a:lnTo>
                  <a:pt x="3840480" y="4526280"/>
                </a:lnTo>
                <a:lnTo>
                  <a:pt x="3840480" y="4520184"/>
                </a:lnTo>
                <a:lnTo>
                  <a:pt x="27431" y="4520183"/>
                </a:lnTo>
                <a:lnTo>
                  <a:pt x="12192" y="4504945"/>
                </a:lnTo>
                <a:lnTo>
                  <a:pt x="27431" y="4504945"/>
                </a:lnTo>
                <a:lnTo>
                  <a:pt x="27431" y="24384"/>
                </a:lnTo>
                <a:lnTo>
                  <a:pt x="12191" y="24384"/>
                </a:lnTo>
                <a:lnTo>
                  <a:pt x="27431" y="12191"/>
                </a:lnTo>
                <a:lnTo>
                  <a:pt x="3840480" y="12191"/>
                </a:lnTo>
                <a:lnTo>
                  <a:pt x="3840480" y="6095"/>
                </a:lnTo>
                <a:lnTo>
                  <a:pt x="3834384" y="0"/>
                </a:lnTo>
                <a:close/>
              </a:path>
              <a:path w="3840479" h="4532630">
                <a:moveTo>
                  <a:pt x="27431" y="4504945"/>
                </a:moveTo>
                <a:lnTo>
                  <a:pt x="12192" y="4504945"/>
                </a:lnTo>
                <a:lnTo>
                  <a:pt x="27431" y="4520183"/>
                </a:lnTo>
                <a:lnTo>
                  <a:pt x="27431" y="4504945"/>
                </a:lnTo>
                <a:close/>
              </a:path>
              <a:path w="3840479" h="4532630">
                <a:moveTo>
                  <a:pt x="3816096" y="4504945"/>
                </a:moveTo>
                <a:lnTo>
                  <a:pt x="27431" y="4504945"/>
                </a:lnTo>
                <a:lnTo>
                  <a:pt x="27431" y="4520183"/>
                </a:lnTo>
                <a:lnTo>
                  <a:pt x="3816096" y="4520183"/>
                </a:lnTo>
                <a:lnTo>
                  <a:pt x="3816096" y="4504945"/>
                </a:lnTo>
                <a:close/>
              </a:path>
              <a:path w="3840479" h="4532630">
                <a:moveTo>
                  <a:pt x="3816096" y="12191"/>
                </a:moveTo>
                <a:lnTo>
                  <a:pt x="3816096" y="4520183"/>
                </a:lnTo>
                <a:lnTo>
                  <a:pt x="3828288" y="4504945"/>
                </a:lnTo>
                <a:lnTo>
                  <a:pt x="3840480" y="4504945"/>
                </a:lnTo>
                <a:lnTo>
                  <a:pt x="3840480" y="24384"/>
                </a:lnTo>
                <a:lnTo>
                  <a:pt x="3828288" y="24384"/>
                </a:lnTo>
                <a:lnTo>
                  <a:pt x="3816096" y="12191"/>
                </a:lnTo>
                <a:close/>
              </a:path>
              <a:path w="3840479" h="4532630">
                <a:moveTo>
                  <a:pt x="3840480" y="4504945"/>
                </a:moveTo>
                <a:lnTo>
                  <a:pt x="3828288" y="4504945"/>
                </a:lnTo>
                <a:lnTo>
                  <a:pt x="3816096" y="4520183"/>
                </a:lnTo>
                <a:lnTo>
                  <a:pt x="3840480" y="4520184"/>
                </a:lnTo>
                <a:lnTo>
                  <a:pt x="3840480" y="4504945"/>
                </a:lnTo>
                <a:close/>
              </a:path>
              <a:path w="3840479" h="4532630">
                <a:moveTo>
                  <a:pt x="27431" y="12191"/>
                </a:moveTo>
                <a:lnTo>
                  <a:pt x="12191" y="24384"/>
                </a:lnTo>
                <a:lnTo>
                  <a:pt x="27431" y="24384"/>
                </a:lnTo>
                <a:lnTo>
                  <a:pt x="27431" y="12191"/>
                </a:lnTo>
                <a:close/>
              </a:path>
              <a:path w="3840479" h="4532630">
                <a:moveTo>
                  <a:pt x="3816096" y="12191"/>
                </a:moveTo>
                <a:lnTo>
                  <a:pt x="27431" y="12191"/>
                </a:lnTo>
                <a:lnTo>
                  <a:pt x="27431" y="24384"/>
                </a:lnTo>
                <a:lnTo>
                  <a:pt x="3816096" y="24384"/>
                </a:lnTo>
                <a:lnTo>
                  <a:pt x="3816096" y="12191"/>
                </a:lnTo>
                <a:close/>
              </a:path>
              <a:path w="3840479" h="4532630">
                <a:moveTo>
                  <a:pt x="3840480" y="12191"/>
                </a:moveTo>
                <a:lnTo>
                  <a:pt x="3816096" y="12191"/>
                </a:lnTo>
                <a:lnTo>
                  <a:pt x="3828288" y="24384"/>
                </a:lnTo>
                <a:lnTo>
                  <a:pt x="3840480" y="24384"/>
                </a:lnTo>
                <a:lnTo>
                  <a:pt x="3840480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009353" y="5499100"/>
            <a:ext cx="2121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ул. Марксистская, д. 22 </a:t>
            </a: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(1 232 401,35 руб.)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31996" y="1079500"/>
            <a:ext cx="2310765" cy="5215255"/>
            <a:chOff x="4035552" y="1088136"/>
            <a:chExt cx="2310765" cy="5215255"/>
          </a:xfrm>
        </p:grpSpPr>
        <p:sp>
          <p:nvSpPr>
            <p:cNvPr id="15" name="object 15"/>
            <p:cNvSpPr/>
            <p:nvPr/>
          </p:nvSpPr>
          <p:spPr>
            <a:xfrm>
              <a:off x="5751576" y="1103376"/>
              <a:ext cx="365760" cy="332740"/>
            </a:xfrm>
            <a:custGeom>
              <a:avLst/>
              <a:gdLst/>
              <a:ahLst/>
              <a:cxnLst/>
              <a:rect l="l" t="t" r="r" b="b"/>
              <a:pathLst>
                <a:path w="365760" h="332740">
                  <a:moveTo>
                    <a:pt x="161544" y="0"/>
                  </a:moveTo>
                  <a:lnTo>
                    <a:pt x="0" y="12191"/>
                  </a:lnTo>
                  <a:lnTo>
                    <a:pt x="15239" y="173736"/>
                  </a:lnTo>
                  <a:lnTo>
                    <a:pt x="51816" y="128015"/>
                  </a:lnTo>
                  <a:lnTo>
                    <a:pt x="292607" y="332232"/>
                  </a:lnTo>
                  <a:lnTo>
                    <a:pt x="365759" y="246887"/>
                  </a:lnTo>
                  <a:lnTo>
                    <a:pt x="124968" y="42672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9384" y="1088136"/>
              <a:ext cx="396240" cy="365760"/>
            </a:xfrm>
            <a:custGeom>
              <a:avLst/>
              <a:gdLst/>
              <a:ahLst/>
              <a:cxnLst/>
              <a:rect l="l" t="t" r="r" b="b"/>
              <a:pathLst>
                <a:path w="396239" h="365759">
                  <a:moveTo>
                    <a:pt x="89938" y="152400"/>
                  </a:moveTo>
                  <a:lnTo>
                    <a:pt x="73151" y="152400"/>
                  </a:lnTo>
                  <a:lnTo>
                    <a:pt x="63930" y="163077"/>
                  </a:lnTo>
                  <a:lnTo>
                    <a:pt x="304800" y="365760"/>
                  </a:lnTo>
                  <a:lnTo>
                    <a:pt x="328313" y="338327"/>
                  </a:lnTo>
                  <a:lnTo>
                    <a:pt x="295655" y="338327"/>
                  </a:lnTo>
                  <a:lnTo>
                    <a:pt x="302041" y="330877"/>
                  </a:lnTo>
                  <a:lnTo>
                    <a:pt x="89938" y="152400"/>
                  </a:lnTo>
                  <a:close/>
                </a:path>
                <a:path w="396239" h="365759">
                  <a:moveTo>
                    <a:pt x="302041" y="330877"/>
                  </a:moveTo>
                  <a:lnTo>
                    <a:pt x="295655" y="338327"/>
                  </a:lnTo>
                  <a:lnTo>
                    <a:pt x="310896" y="338327"/>
                  </a:lnTo>
                  <a:lnTo>
                    <a:pt x="302041" y="330877"/>
                  </a:lnTo>
                  <a:close/>
                </a:path>
                <a:path w="396239" h="365759">
                  <a:moveTo>
                    <a:pt x="359755" y="263544"/>
                  </a:moveTo>
                  <a:lnTo>
                    <a:pt x="302041" y="330877"/>
                  </a:lnTo>
                  <a:lnTo>
                    <a:pt x="310896" y="338327"/>
                  </a:lnTo>
                  <a:lnTo>
                    <a:pt x="328313" y="338327"/>
                  </a:lnTo>
                  <a:lnTo>
                    <a:pt x="385789" y="271272"/>
                  </a:lnTo>
                  <a:lnTo>
                    <a:pt x="368808" y="271272"/>
                  </a:lnTo>
                  <a:lnTo>
                    <a:pt x="359755" y="263544"/>
                  </a:lnTo>
                  <a:close/>
                </a:path>
                <a:path w="396239" h="365759">
                  <a:moveTo>
                    <a:pt x="368808" y="252984"/>
                  </a:moveTo>
                  <a:lnTo>
                    <a:pt x="359755" y="263544"/>
                  </a:lnTo>
                  <a:lnTo>
                    <a:pt x="368808" y="271272"/>
                  </a:lnTo>
                  <a:lnTo>
                    <a:pt x="368808" y="252984"/>
                  </a:lnTo>
                  <a:close/>
                </a:path>
                <a:path w="396239" h="365759">
                  <a:moveTo>
                    <a:pt x="388907" y="252984"/>
                  </a:moveTo>
                  <a:lnTo>
                    <a:pt x="368808" y="252984"/>
                  </a:lnTo>
                  <a:lnTo>
                    <a:pt x="368808" y="271272"/>
                  </a:lnTo>
                  <a:lnTo>
                    <a:pt x="385789" y="271272"/>
                  </a:lnTo>
                  <a:lnTo>
                    <a:pt x="396240" y="259079"/>
                  </a:lnTo>
                  <a:lnTo>
                    <a:pt x="388907" y="252984"/>
                  </a:lnTo>
                  <a:close/>
                </a:path>
                <a:path w="396239" h="365759">
                  <a:moveTo>
                    <a:pt x="196180" y="6096"/>
                  </a:moveTo>
                  <a:lnTo>
                    <a:pt x="164592" y="6096"/>
                  </a:lnTo>
                  <a:lnTo>
                    <a:pt x="173736" y="27431"/>
                  </a:lnTo>
                  <a:lnTo>
                    <a:pt x="143729" y="29740"/>
                  </a:lnTo>
                  <a:lnTo>
                    <a:pt x="118872" y="57912"/>
                  </a:lnTo>
                  <a:lnTo>
                    <a:pt x="359755" y="263544"/>
                  </a:lnTo>
                  <a:lnTo>
                    <a:pt x="368808" y="252984"/>
                  </a:lnTo>
                  <a:lnTo>
                    <a:pt x="388907" y="252984"/>
                  </a:lnTo>
                  <a:lnTo>
                    <a:pt x="165254" y="67055"/>
                  </a:lnTo>
                  <a:lnTo>
                    <a:pt x="146303" y="67055"/>
                  </a:lnTo>
                  <a:lnTo>
                    <a:pt x="143255" y="48767"/>
                  </a:lnTo>
                  <a:lnTo>
                    <a:pt x="161266" y="48767"/>
                  </a:lnTo>
                  <a:lnTo>
                    <a:pt x="196180" y="6096"/>
                  </a:lnTo>
                  <a:close/>
                </a:path>
                <a:path w="396239" h="365759">
                  <a:moveTo>
                    <a:pt x="201168" y="0"/>
                  </a:moveTo>
                  <a:lnTo>
                    <a:pt x="0" y="15239"/>
                  </a:lnTo>
                  <a:lnTo>
                    <a:pt x="15240" y="219455"/>
                  </a:lnTo>
                  <a:lnTo>
                    <a:pt x="44196" y="185927"/>
                  </a:lnTo>
                  <a:lnTo>
                    <a:pt x="39624" y="185927"/>
                  </a:lnTo>
                  <a:lnTo>
                    <a:pt x="18288" y="179831"/>
                  </a:lnTo>
                  <a:lnTo>
                    <a:pt x="36868" y="157270"/>
                  </a:lnTo>
                  <a:lnTo>
                    <a:pt x="25556" y="39624"/>
                  </a:lnTo>
                  <a:lnTo>
                    <a:pt x="15240" y="39624"/>
                  </a:lnTo>
                  <a:lnTo>
                    <a:pt x="24384" y="27431"/>
                  </a:lnTo>
                  <a:lnTo>
                    <a:pt x="145766" y="27431"/>
                  </a:lnTo>
                  <a:lnTo>
                    <a:pt x="164592" y="6096"/>
                  </a:lnTo>
                  <a:lnTo>
                    <a:pt x="196180" y="6096"/>
                  </a:lnTo>
                  <a:lnTo>
                    <a:pt x="201168" y="0"/>
                  </a:lnTo>
                  <a:close/>
                </a:path>
                <a:path w="396239" h="365759">
                  <a:moveTo>
                    <a:pt x="36868" y="157270"/>
                  </a:moveTo>
                  <a:lnTo>
                    <a:pt x="18288" y="179831"/>
                  </a:lnTo>
                  <a:lnTo>
                    <a:pt x="39624" y="185927"/>
                  </a:lnTo>
                  <a:lnTo>
                    <a:pt x="36868" y="157270"/>
                  </a:lnTo>
                  <a:close/>
                </a:path>
                <a:path w="396239" h="365759">
                  <a:moveTo>
                    <a:pt x="60960" y="128015"/>
                  </a:moveTo>
                  <a:lnTo>
                    <a:pt x="36868" y="157270"/>
                  </a:lnTo>
                  <a:lnTo>
                    <a:pt x="39624" y="185927"/>
                  </a:lnTo>
                  <a:lnTo>
                    <a:pt x="44196" y="185927"/>
                  </a:lnTo>
                  <a:lnTo>
                    <a:pt x="63930" y="163077"/>
                  </a:lnTo>
                  <a:lnTo>
                    <a:pt x="54864" y="155448"/>
                  </a:lnTo>
                  <a:lnTo>
                    <a:pt x="73151" y="152400"/>
                  </a:lnTo>
                  <a:lnTo>
                    <a:pt x="89938" y="152400"/>
                  </a:lnTo>
                  <a:lnTo>
                    <a:pt x="60960" y="128015"/>
                  </a:lnTo>
                  <a:close/>
                </a:path>
                <a:path w="396239" h="365759">
                  <a:moveTo>
                    <a:pt x="73151" y="152400"/>
                  </a:moveTo>
                  <a:lnTo>
                    <a:pt x="54864" y="155448"/>
                  </a:lnTo>
                  <a:lnTo>
                    <a:pt x="63930" y="163077"/>
                  </a:lnTo>
                  <a:lnTo>
                    <a:pt x="73151" y="152400"/>
                  </a:lnTo>
                  <a:close/>
                </a:path>
                <a:path w="396239" h="365759">
                  <a:moveTo>
                    <a:pt x="143255" y="48767"/>
                  </a:moveTo>
                  <a:lnTo>
                    <a:pt x="146303" y="67055"/>
                  </a:lnTo>
                  <a:lnTo>
                    <a:pt x="153975" y="57679"/>
                  </a:lnTo>
                  <a:lnTo>
                    <a:pt x="143255" y="48767"/>
                  </a:lnTo>
                  <a:close/>
                </a:path>
                <a:path w="396239" h="365759">
                  <a:moveTo>
                    <a:pt x="153975" y="57679"/>
                  </a:moveTo>
                  <a:lnTo>
                    <a:pt x="146303" y="67055"/>
                  </a:lnTo>
                  <a:lnTo>
                    <a:pt x="165254" y="67055"/>
                  </a:lnTo>
                  <a:lnTo>
                    <a:pt x="153975" y="57679"/>
                  </a:lnTo>
                  <a:close/>
                </a:path>
                <a:path w="396239" h="365759">
                  <a:moveTo>
                    <a:pt x="161266" y="48767"/>
                  </a:moveTo>
                  <a:lnTo>
                    <a:pt x="143255" y="48767"/>
                  </a:lnTo>
                  <a:lnTo>
                    <a:pt x="153975" y="57679"/>
                  </a:lnTo>
                  <a:lnTo>
                    <a:pt x="161266" y="48767"/>
                  </a:lnTo>
                  <a:close/>
                </a:path>
                <a:path w="396239" h="365759">
                  <a:moveTo>
                    <a:pt x="24384" y="27431"/>
                  </a:moveTo>
                  <a:lnTo>
                    <a:pt x="15240" y="39624"/>
                  </a:lnTo>
                  <a:lnTo>
                    <a:pt x="25480" y="38836"/>
                  </a:lnTo>
                  <a:lnTo>
                    <a:pt x="24384" y="27431"/>
                  </a:lnTo>
                  <a:close/>
                </a:path>
                <a:path w="396239" h="365759">
                  <a:moveTo>
                    <a:pt x="25480" y="38836"/>
                  </a:moveTo>
                  <a:lnTo>
                    <a:pt x="15240" y="39624"/>
                  </a:lnTo>
                  <a:lnTo>
                    <a:pt x="25556" y="39624"/>
                  </a:lnTo>
                  <a:lnTo>
                    <a:pt x="25480" y="38836"/>
                  </a:lnTo>
                  <a:close/>
                </a:path>
                <a:path w="396239" h="365759">
                  <a:moveTo>
                    <a:pt x="145766" y="27431"/>
                  </a:moveTo>
                  <a:lnTo>
                    <a:pt x="24384" y="27431"/>
                  </a:lnTo>
                  <a:lnTo>
                    <a:pt x="25480" y="38836"/>
                  </a:lnTo>
                  <a:lnTo>
                    <a:pt x="143729" y="29740"/>
                  </a:lnTo>
                  <a:lnTo>
                    <a:pt x="145766" y="27431"/>
                  </a:lnTo>
                  <a:close/>
                </a:path>
                <a:path w="396239" h="365759">
                  <a:moveTo>
                    <a:pt x="164592" y="6096"/>
                  </a:moveTo>
                  <a:lnTo>
                    <a:pt x="143729" y="29740"/>
                  </a:lnTo>
                  <a:lnTo>
                    <a:pt x="173736" y="27431"/>
                  </a:lnTo>
                  <a:lnTo>
                    <a:pt x="16459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50792" y="4797551"/>
              <a:ext cx="2280285" cy="1487805"/>
            </a:xfrm>
            <a:custGeom>
              <a:avLst/>
              <a:gdLst/>
              <a:ahLst/>
              <a:cxnLst/>
              <a:rect l="l" t="t" r="r" b="b"/>
              <a:pathLst>
                <a:path w="2280285" h="1487804">
                  <a:moveTo>
                    <a:pt x="2124456" y="0"/>
                  </a:moveTo>
                  <a:lnTo>
                    <a:pt x="2154936" y="48768"/>
                  </a:lnTo>
                  <a:lnTo>
                    <a:pt x="0" y="1389888"/>
                  </a:lnTo>
                  <a:lnTo>
                    <a:pt x="60960" y="1487424"/>
                  </a:lnTo>
                  <a:lnTo>
                    <a:pt x="2215895" y="146304"/>
                  </a:lnTo>
                  <a:lnTo>
                    <a:pt x="2243328" y="192024"/>
                  </a:lnTo>
                  <a:lnTo>
                    <a:pt x="2279904" y="36576"/>
                  </a:lnTo>
                  <a:lnTo>
                    <a:pt x="21244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5552" y="4779264"/>
              <a:ext cx="2310765" cy="1524000"/>
            </a:xfrm>
            <a:custGeom>
              <a:avLst/>
              <a:gdLst/>
              <a:ahLst/>
              <a:cxnLst/>
              <a:rect l="l" t="t" r="r" b="b"/>
              <a:pathLst>
                <a:path w="2310765" h="1524000">
                  <a:moveTo>
                    <a:pt x="2152834" y="64912"/>
                  </a:moveTo>
                  <a:lnTo>
                    <a:pt x="0" y="1405128"/>
                  </a:lnTo>
                  <a:lnTo>
                    <a:pt x="73151" y="1524000"/>
                  </a:lnTo>
                  <a:lnTo>
                    <a:pt x="112232" y="1499616"/>
                  </a:lnTo>
                  <a:lnTo>
                    <a:pt x="85343" y="1499616"/>
                  </a:lnTo>
                  <a:lnTo>
                    <a:pt x="70103" y="1493520"/>
                  </a:lnTo>
                  <a:lnTo>
                    <a:pt x="78588" y="1488238"/>
                  </a:lnTo>
                  <a:lnTo>
                    <a:pt x="38290" y="1420368"/>
                  </a:lnTo>
                  <a:lnTo>
                    <a:pt x="21336" y="1420368"/>
                  </a:lnTo>
                  <a:lnTo>
                    <a:pt x="27431" y="1402080"/>
                  </a:lnTo>
                  <a:lnTo>
                    <a:pt x="50687" y="1402080"/>
                  </a:lnTo>
                  <a:lnTo>
                    <a:pt x="2183572" y="73152"/>
                  </a:lnTo>
                  <a:lnTo>
                    <a:pt x="2157983" y="73152"/>
                  </a:lnTo>
                  <a:lnTo>
                    <a:pt x="2152834" y="64912"/>
                  </a:lnTo>
                  <a:close/>
                </a:path>
                <a:path w="2310765" h="1524000">
                  <a:moveTo>
                    <a:pt x="78588" y="1488238"/>
                  </a:moveTo>
                  <a:lnTo>
                    <a:pt x="70103" y="1493520"/>
                  </a:lnTo>
                  <a:lnTo>
                    <a:pt x="85343" y="1499616"/>
                  </a:lnTo>
                  <a:lnTo>
                    <a:pt x="78588" y="1488238"/>
                  </a:lnTo>
                  <a:close/>
                </a:path>
                <a:path w="2310765" h="1524000">
                  <a:moveTo>
                    <a:pt x="2234183" y="146304"/>
                  </a:moveTo>
                  <a:lnTo>
                    <a:pt x="78588" y="1488238"/>
                  </a:lnTo>
                  <a:lnTo>
                    <a:pt x="85343" y="1499616"/>
                  </a:lnTo>
                  <a:lnTo>
                    <a:pt x="112232" y="1499616"/>
                  </a:lnTo>
                  <a:lnTo>
                    <a:pt x="2225445" y="181090"/>
                  </a:lnTo>
                  <a:lnTo>
                    <a:pt x="2218944" y="170687"/>
                  </a:lnTo>
                  <a:lnTo>
                    <a:pt x="2249584" y="170687"/>
                  </a:lnTo>
                  <a:lnTo>
                    <a:pt x="2234183" y="146304"/>
                  </a:lnTo>
                  <a:close/>
                </a:path>
                <a:path w="2310765" h="1524000">
                  <a:moveTo>
                    <a:pt x="27431" y="1402080"/>
                  </a:moveTo>
                  <a:lnTo>
                    <a:pt x="21336" y="1420368"/>
                  </a:lnTo>
                  <a:lnTo>
                    <a:pt x="33712" y="1412656"/>
                  </a:lnTo>
                  <a:lnTo>
                    <a:pt x="27431" y="1402080"/>
                  </a:lnTo>
                  <a:close/>
                </a:path>
                <a:path w="2310765" h="1524000">
                  <a:moveTo>
                    <a:pt x="33712" y="1412656"/>
                  </a:moveTo>
                  <a:lnTo>
                    <a:pt x="21336" y="1420368"/>
                  </a:lnTo>
                  <a:lnTo>
                    <a:pt x="38290" y="1420368"/>
                  </a:lnTo>
                  <a:lnTo>
                    <a:pt x="33712" y="1412656"/>
                  </a:lnTo>
                  <a:close/>
                </a:path>
                <a:path w="2310765" h="1524000">
                  <a:moveTo>
                    <a:pt x="50687" y="1402080"/>
                  </a:moveTo>
                  <a:lnTo>
                    <a:pt x="27431" y="1402080"/>
                  </a:lnTo>
                  <a:lnTo>
                    <a:pt x="33712" y="1412656"/>
                  </a:lnTo>
                  <a:lnTo>
                    <a:pt x="50687" y="1402080"/>
                  </a:lnTo>
                  <a:close/>
                </a:path>
                <a:path w="2310765" h="1524000">
                  <a:moveTo>
                    <a:pt x="2249584" y="170687"/>
                  </a:moveTo>
                  <a:lnTo>
                    <a:pt x="2218944" y="170687"/>
                  </a:lnTo>
                  <a:lnTo>
                    <a:pt x="2237231" y="173736"/>
                  </a:lnTo>
                  <a:lnTo>
                    <a:pt x="2225445" y="181090"/>
                  </a:lnTo>
                  <a:lnTo>
                    <a:pt x="2264663" y="243840"/>
                  </a:lnTo>
                  <a:lnTo>
                    <a:pt x="2272401" y="210312"/>
                  </a:lnTo>
                  <a:lnTo>
                    <a:pt x="2246376" y="210312"/>
                  </a:lnTo>
                  <a:lnTo>
                    <a:pt x="2253931" y="177571"/>
                  </a:lnTo>
                  <a:lnTo>
                    <a:pt x="2249584" y="170687"/>
                  </a:lnTo>
                  <a:close/>
                </a:path>
                <a:path w="2310765" h="1524000">
                  <a:moveTo>
                    <a:pt x="2253931" y="177571"/>
                  </a:moveTo>
                  <a:lnTo>
                    <a:pt x="2246376" y="210312"/>
                  </a:lnTo>
                  <a:lnTo>
                    <a:pt x="2270759" y="204216"/>
                  </a:lnTo>
                  <a:lnTo>
                    <a:pt x="2253931" y="177571"/>
                  </a:lnTo>
                  <a:close/>
                </a:path>
                <a:path w="2310765" h="1524000">
                  <a:moveTo>
                    <a:pt x="2280087" y="64230"/>
                  </a:moveTo>
                  <a:lnTo>
                    <a:pt x="2253931" y="177571"/>
                  </a:lnTo>
                  <a:lnTo>
                    <a:pt x="2270759" y="204216"/>
                  </a:lnTo>
                  <a:lnTo>
                    <a:pt x="2246376" y="210312"/>
                  </a:lnTo>
                  <a:lnTo>
                    <a:pt x="2272401" y="210312"/>
                  </a:lnTo>
                  <a:lnTo>
                    <a:pt x="2305460" y="67056"/>
                  </a:lnTo>
                  <a:lnTo>
                    <a:pt x="2292096" y="67056"/>
                  </a:lnTo>
                  <a:lnTo>
                    <a:pt x="2280087" y="64230"/>
                  </a:lnTo>
                  <a:close/>
                </a:path>
                <a:path w="2310765" h="1524000">
                  <a:moveTo>
                    <a:pt x="2218944" y="170687"/>
                  </a:moveTo>
                  <a:lnTo>
                    <a:pt x="2225445" y="181090"/>
                  </a:lnTo>
                  <a:lnTo>
                    <a:pt x="2237231" y="173736"/>
                  </a:lnTo>
                  <a:lnTo>
                    <a:pt x="2218944" y="170687"/>
                  </a:lnTo>
                  <a:close/>
                </a:path>
                <a:path w="2310765" h="1524000">
                  <a:moveTo>
                    <a:pt x="2164079" y="57912"/>
                  </a:moveTo>
                  <a:lnTo>
                    <a:pt x="2152834" y="64912"/>
                  </a:lnTo>
                  <a:lnTo>
                    <a:pt x="2157983" y="73152"/>
                  </a:lnTo>
                  <a:lnTo>
                    <a:pt x="2164079" y="57912"/>
                  </a:lnTo>
                  <a:close/>
                </a:path>
                <a:path w="2310765" h="1524000">
                  <a:moveTo>
                    <a:pt x="2180763" y="57912"/>
                  </a:moveTo>
                  <a:lnTo>
                    <a:pt x="2164079" y="57912"/>
                  </a:lnTo>
                  <a:lnTo>
                    <a:pt x="2157983" y="73152"/>
                  </a:lnTo>
                  <a:lnTo>
                    <a:pt x="2183572" y="73152"/>
                  </a:lnTo>
                  <a:lnTo>
                    <a:pt x="2188463" y="70104"/>
                  </a:lnTo>
                  <a:lnTo>
                    <a:pt x="2180763" y="57912"/>
                  </a:lnTo>
                  <a:close/>
                </a:path>
                <a:path w="2310765" h="1524000">
                  <a:moveTo>
                    <a:pt x="2282952" y="51816"/>
                  </a:moveTo>
                  <a:lnTo>
                    <a:pt x="2280087" y="64230"/>
                  </a:lnTo>
                  <a:lnTo>
                    <a:pt x="2292096" y="67056"/>
                  </a:lnTo>
                  <a:lnTo>
                    <a:pt x="2282952" y="51816"/>
                  </a:lnTo>
                  <a:close/>
                </a:path>
                <a:path w="2310765" h="1524000">
                  <a:moveTo>
                    <a:pt x="2308977" y="51816"/>
                  </a:moveTo>
                  <a:lnTo>
                    <a:pt x="2282952" y="51816"/>
                  </a:lnTo>
                  <a:lnTo>
                    <a:pt x="2292096" y="67056"/>
                  </a:lnTo>
                  <a:lnTo>
                    <a:pt x="2305460" y="67056"/>
                  </a:lnTo>
                  <a:lnTo>
                    <a:pt x="2308977" y="51816"/>
                  </a:lnTo>
                  <a:close/>
                </a:path>
                <a:path w="2310765" h="1524000">
                  <a:moveTo>
                    <a:pt x="2112263" y="0"/>
                  </a:moveTo>
                  <a:lnTo>
                    <a:pt x="2152834" y="64912"/>
                  </a:lnTo>
                  <a:lnTo>
                    <a:pt x="2164079" y="57912"/>
                  </a:lnTo>
                  <a:lnTo>
                    <a:pt x="2180763" y="57912"/>
                  </a:lnTo>
                  <a:lnTo>
                    <a:pt x="2168114" y="37883"/>
                  </a:lnTo>
                  <a:lnTo>
                    <a:pt x="2136648" y="30480"/>
                  </a:lnTo>
                  <a:lnTo>
                    <a:pt x="2151887" y="12192"/>
                  </a:lnTo>
                  <a:lnTo>
                    <a:pt x="2165095" y="12192"/>
                  </a:lnTo>
                  <a:lnTo>
                    <a:pt x="2112263" y="0"/>
                  </a:lnTo>
                  <a:close/>
                </a:path>
                <a:path w="2310765" h="1524000">
                  <a:moveTo>
                    <a:pt x="2165095" y="12192"/>
                  </a:moveTo>
                  <a:lnTo>
                    <a:pt x="2151887" y="12192"/>
                  </a:lnTo>
                  <a:lnTo>
                    <a:pt x="2168114" y="37883"/>
                  </a:lnTo>
                  <a:lnTo>
                    <a:pt x="2280087" y="64230"/>
                  </a:lnTo>
                  <a:lnTo>
                    <a:pt x="2282952" y="51816"/>
                  </a:lnTo>
                  <a:lnTo>
                    <a:pt x="2308977" y="51816"/>
                  </a:lnTo>
                  <a:lnTo>
                    <a:pt x="2310383" y="45720"/>
                  </a:lnTo>
                  <a:lnTo>
                    <a:pt x="2165095" y="12192"/>
                  </a:lnTo>
                  <a:close/>
                </a:path>
                <a:path w="2310765" h="1524000">
                  <a:moveTo>
                    <a:pt x="2151887" y="12192"/>
                  </a:moveTo>
                  <a:lnTo>
                    <a:pt x="2136648" y="30480"/>
                  </a:lnTo>
                  <a:lnTo>
                    <a:pt x="2168114" y="37883"/>
                  </a:lnTo>
                  <a:lnTo>
                    <a:pt x="2151887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8950" y="88900"/>
            <a:ext cx="7031284" cy="145680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6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ГРАФИК НАПРАВЛЕНИЯ ПРЕДСТАВЛЕННЫХ СВЕДЕНИЙ 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предусмотренный указом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Иркутской области от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2018 года №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51-уг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" y="1344167"/>
            <a:ext cx="9144000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5" y="1740957"/>
            <a:ext cx="7372350" cy="4876800"/>
          </a:xfrm>
          <a:prstGeom prst="rect">
            <a:avLst/>
          </a:prstGeom>
        </p:spPr>
      </p:pic>
      <p:pic>
        <p:nvPicPr>
          <p:cNvPr id="11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7" y="111032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02997" y="1105596"/>
            <a:ext cx="9050020" cy="5459095"/>
            <a:chOff x="48766" y="1411223"/>
            <a:chExt cx="9050020" cy="5459095"/>
          </a:xfrm>
        </p:grpSpPr>
        <p:sp>
          <p:nvSpPr>
            <p:cNvPr id="9" name="object 9"/>
            <p:cNvSpPr/>
            <p:nvPr/>
          </p:nvSpPr>
          <p:spPr>
            <a:xfrm>
              <a:off x="48766" y="4843271"/>
              <a:ext cx="1530096" cy="2026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9535" y="1411223"/>
              <a:ext cx="4428744" cy="3090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0100" y="1460500"/>
            <a:ext cx="8738870" cy="48461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531995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долевого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сведениях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 если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уплаченная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указанному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общий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(депутата)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супруги  (супруга)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03045" marR="5080" algn="just">
              <a:lnSpc>
                <a:spcPct val="100000"/>
              </a:lnSpc>
              <a:spcBef>
                <a:spcPts val="165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застройщика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долевого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полной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подлежащего передаче объекта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6.2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в –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135" y="2413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spc="-114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97227" y="1297939"/>
            <a:ext cx="7179945" cy="53078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0965" algn="just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данного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недвижимости, </a:t>
            </a: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принадлежащие</a:t>
            </a:r>
            <a:r>
              <a:rPr lang="ru-RU" sz="2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должностному лицу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супруге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(супругу)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шеннолетним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1360" marR="5080" algn="just">
              <a:lnSpc>
                <a:spcPct val="100000"/>
              </a:lnSpc>
              <a:spcBef>
                <a:spcPts val="480"/>
              </a:spcBef>
            </a:pP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(выдано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наследство)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законную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силу), право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зарегистрировано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</a:t>
            </a:r>
            <a:r>
              <a:rPr sz="20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1360" marR="44450" algn="just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Росреестре)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766" y="1353311"/>
            <a:ext cx="4630420" cy="5386070"/>
            <a:chOff x="48766" y="1353311"/>
            <a:chExt cx="4630420" cy="5386070"/>
          </a:xfrm>
        </p:grpSpPr>
        <p:sp>
          <p:nvSpPr>
            <p:cNvPr id="10" name="object 10"/>
            <p:cNvSpPr/>
            <p:nvPr/>
          </p:nvSpPr>
          <p:spPr>
            <a:xfrm>
              <a:off x="48766" y="1353311"/>
              <a:ext cx="1530096" cy="35935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" y="3297935"/>
              <a:ext cx="4623816" cy="3441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4780" y="2396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ru-RU" sz="2800" b="1" spc="-1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800" b="1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12191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518159"/>
              <a:ext cx="9144000" cy="6352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6879" y="2694431"/>
              <a:ext cx="948055" cy="530860"/>
            </a:xfrm>
            <a:custGeom>
              <a:avLst/>
              <a:gdLst/>
              <a:ahLst/>
              <a:cxnLst/>
              <a:rect l="l" t="t" r="r" b="b"/>
              <a:pathLst>
                <a:path w="948055" h="530860">
                  <a:moveTo>
                    <a:pt x="899160" y="0"/>
                  </a:moveTo>
                  <a:lnTo>
                    <a:pt x="79248" y="377951"/>
                  </a:lnTo>
                  <a:lnTo>
                    <a:pt x="54863" y="326135"/>
                  </a:lnTo>
                  <a:lnTo>
                    <a:pt x="0" y="475488"/>
                  </a:lnTo>
                  <a:lnTo>
                    <a:pt x="149351" y="530351"/>
                  </a:lnTo>
                  <a:lnTo>
                    <a:pt x="128016" y="478535"/>
                  </a:lnTo>
                  <a:lnTo>
                    <a:pt x="947927" y="100583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40" y="2676143"/>
              <a:ext cx="981710" cy="573405"/>
            </a:xfrm>
            <a:custGeom>
              <a:avLst/>
              <a:gdLst/>
              <a:ahLst/>
              <a:cxnLst/>
              <a:rect l="l" t="t" r="r" b="b"/>
              <a:pathLst>
                <a:path w="981710" h="573405">
                  <a:moveTo>
                    <a:pt x="70103" y="310895"/>
                  </a:moveTo>
                  <a:lnTo>
                    <a:pt x="0" y="502919"/>
                  </a:lnTo>
                  <a:lnTo>
                    <a:pt x="188975" y="573023"/>
                  </a:lnTo>
                  <a:lnTo>
                    <a:pt x="180535" y="554735"/>
                  </a:lnTo>
                  <a:lnTo>
                    <a:pt x="155447" y="554735"/>
                  </a:lnTo>
                  <a:lnTo>
                    <a:pt x="141784" y="526042"/>
                  </a:lnTo>
                  <a:lnTo>
                    <a:pt x="69088" y="499871"/>
                  </a:lnTo>
                  <a:lnTo>
                    <a:pt x="27431" y="499871"/>
                  </a:lnTo>
                  <a:lnTo>
                    <a:pt x="18287" y="481583"/>
                  </a:lnTo>
                  <a:lnTo>
                    <a:pt x="34015" y="481583"/>
                  </a:lnTo>
                  <a:lnTo>
                    <a:pt x="71798" y="376632"/>
                  </a:lnTo>
                  <a:lnTo>
                    <a:pt x="57912" y="347471"/>
                  </a:lnTo>
                  <a:lnTo>
                    <a:pt x="86985" y="347471"/>
                  </a:lnTo>
                  <a:lnTo>
                    <a:pt x="70103" y="310895"/>
                  </a:lnTo>
                  <a:close/>
                </a:path>
                <a:path w="981710" h="573405">
                  <a:moveTo>
                    <a:pt x="141784" y="526042"/>
                  </a:moveTo>
                  <a:lnTo>
                    <a:pt x="155447" y="554735"/>
                  </a:lnTo>
                  <a:lnTo>
                    <a:pt x="170687" y="536447"/>
                  </a:lnTo>
                  <a:lnTo>
                    <a:pt x="141784" y="526042"/>
                  </a:lnTo>
                  <a:close/>
                </a:path>
                <a:path w="981710" h="573405">
                  <a:moveTo>
                    <a:pt x="946406" y="114611"/>
                  </a:moveTo>
                  <a:lnTo>
                    <a:pt x="124968" y="490727"/>
                  </a:lnTo>
                  <a:lnTo>
                    <a:pt x="141784" y="526042"/>
                  </a:lnTo>
                  <a:lnTo>
                    <a:pt x="170687" y="536447"/>
                  </a:lnTo>
                  <a:lnTo>
                    <a:pt x="155447" y="554735"/>
                  </a:lnTo>
                  <a:lnTo>
                    <a:pt x="180535" y="554735"/>
                  </a:lnTo>
                  <a:lnTo>
                    <a:pt x="159433" y="509015"/>
                  </a:lnTo>
                  <a:lnTo>
                    <a:pt x="146303" y="509015"/>
                  </a:lnTo>
                  <a:lnTo>
                    <a:pt x="152400" y="493775"/>
                  </a:lnTo>
                  <a:lnTo>
                    <a:pt x="179710" y="493775"/>
                  </a:lnTo>
                  <a:lnTo>
                    <a:pt x="981455" y="128015"/>
                  </a:lnTo>
                  <a:lnTo>
                    <a:pt x="980004" y="124967"/>
                  </a:lnTo>
                  <a:lnTo>
                    <a:pt x="950976" y="124967"/>
                  </a:lnTo>
                  <a:lnTo>
                    <a:pt x="946406" y="114611"/>
                  </a:lnTo>
                  <a:close/>
                </a:path>
                <a:path w="981710" h="573405">
                  <a:moveTo>
                    <a:pt x="152400" y="493775"/>
                  </a:moveTo>
                  <a:lnTo>
                    <a:pt x="146303" y="509015"/>
                  </a:lnTo>
                  <a:lnTo>
                    <a:pt x="157150" y="504067"/>
                  </a:lnTo>
                  <a:lnTo>
                    <a:pt x="152400" y="493775"/>
                  </a:lnTo>
                  <a:close/>
                </a:path>
                <a:path w="981710" h="573405">
                  <a:moveTo>
                    <a:pt x="157150" y="504067"/>
                  </a:moveTo>
                  <a:lnTo>
                    <a:pt x="146303" y="509015"/>
                  </a:lnTo>
                  <a:lnTo>
                    <a:pt x="159433" y="509015"/>
                  </a:lnTo>
                  <a:lnTo>
                    <a:pt x="157150" y="504067"/>
                  </a:lnTo>
                  <a:close/>
                </a:path>
                <a:path w="981710" h="573405">
                  <a:moveTo>
                    <a:pt x="179710" y="493775"/>
                  </a:moveTo>
                  <a:lnTo>
                    <a:pt x="152400" y="493775"/>
                  </a:lnTo>
                  <a:lnTo>
                    <a:pt x="157150" y="504067"/>
                  </a:lnTo>
                  <a:lnTo>
                    <a:pt x="179710" y="493775"/>
                  </a:lnTo>
                  <a:close/>
                </a:path>
                <a:path w="981710" h="573405">
                  <a:moveTo>
                    <a:pt x="18287" y="481583"/>
                  </a:moveTo>
                  <a:lnTo>
                    <a:pt x="27431" y="499871"/>
                  </a:lnTo>
                  <a:lnTo>
                    <a:pt x="32211" y="486596"/>
                  </a:lnTo>
                  <a:lnTo>
                    <a:pt x="18287" y="481583"/>
                  </a:lnTo>
                  <a:close/>
                </a:path>
                <a:path w="981710" h="573405">
                  <a:moveTo>
                    <a:pt x="32211" y="486596"/>
                  </a:moveTo>
                  <a:lnTo>
                    <a:pt x="27431" y="499871"/>
                  </a:lnTo>
                  <a:lnTo>
                    <a:pt x="69088" y="499871"/>
                  </a:lnTo>
                  <a:lnTo>
                    <a:pt x="32211" y="486596"/>
                  </a:lnTo>
                  <a:close/>
                </a:path>
                <a:path w="981710" h="573405">
                  <a:moveTo>
                    <a:pt x="34015" y="481583"/>
                  </a:moveTo>
                  <a:lnTo>
                    <a:pt x="18287" y="481583"/>
                  </a:lnTo>
                  <a:lnTo>
                    <a:pt x="32211" y="486596"/>
                  </a:lnTo>
                  <a:lnTo>
                    <a:pt x="34015" y="481583"/>
                  </a:lnTo>
                  <a:close/>
                </a:path>
                <a:path w="981710" h="573405">
                  <a:moveTo>
                    <a:pt x="86985" y="347471"/>
                  </a:moveTo>
                  <a:lnTo>
                    <a:pt x="82295" y="347471"/>
                  </a:lnTo>
                  <a:lnTo>
                    <a:pt x="71798" y="376632"/>
                  </a:lnTo>
                  <a:lnTo>
                    <a:pt x="88391" y="411479"/>
                  </a:lnTo>
                  <a:lnTo>
                    <a:pt x="134619" y="390143"/>
                  </a:lnTo>
                  <a:lnTo>
                    <a:pt x="106680" y="390143"/>
                  </a:lnTo>
                  <a:lnTo>
                    <a:pt x="88391" y="384047"/>
                  </a:lnTo>
                  <a:lnTo>
                    <a:pt x="101148" y="378160"/>
                  </a:lnTo>
                  <a:lnTo>
                    <a:pt x="86985" y="347471"/>
                  </a:lnTo>
                  <a:close/>
                </a:path>
                <a:path w="981710" h="573405">
                  <a:moveTo>
                    <a:pt x="101148" y="378160"/>
                  </a:moveTo>
                  <a:lnTo>
                    <a:pt x="88391" y="384047"/>
                  </a:lnTo>
                  <a:lnTo>
                    <a:pt x="106680" y="390143"/>
                  </a:lnTo>
                  <a:lnTo>
                    <a:pt x="101148" y="378160"/>
                  </a:lnTo>
                  <a:close/>
                </a:path>
                <a:path w="981710" h="573405">
                  <a:moveTo>
                    <a:pt x="920496" y="0"/>
                  </a:moveTo>
                  <a:lnTo>
                    <a:pt x="101148" y="378160"/>
                  </a:lnTo>
                  <a:lnTo>
                    <a:pt x="106680" y="390143"/>
                  </a:lnTo>
                  <a:lnTo>
                    <a:pt x="134619" y="390143"/>
                  </a:lnTo>
                  <a:lnTo>
                    <a:pt x="910068" y="32244"/>
                  </a:lnTo>
                  <a:lnTo>
                    <a:pt x="905255" y="21335"/>
                  </a:lnTo>
                  <a:lnTo>
                    <a:pt x="930655" y="21335"/>
                  </a:lnTo>
                  <a:lnTo>
                    <a:pt x="920496" y="0"/>
                  </a:lnTo>
                  <a:close/>
                </a:path>
                <a:path w="981710" h="573405">
                  <a:moveTo>
                    <a:pt x="82295" y="347471"/>
                  </a:moveTo>
                  <a:lnTo>
                    <a:pt x="57912" y="347471"/>
                  </a:lnTo>
                  <a:lnTo>
                    <a:pt x="71798" y="376632"/>
                  </a:lnTo>
                  <a:lnTo>
                    <a:pt x="82295" y="347471"/>
                  </a:lnTo>
                  <a:close/>
                </a:path>
                <a:path w="981710" h="573405">
                  <a:moveTo>
                    <a:pt x="957072" y="109727"/>
                  </a:moveTo>
                  <a:lnTo>
                    <a:pt x="946406" y="114611"/>
                  </a:lnTo>
                  <a:lnTo>
                    <a:pt x="950976" y="124967"/>
                  </a:lnTo>
                  <a:lnTo>
                    <a:pt x="957072" y="109727"/>
                  </a:lnTo>
                  <a:close/>
                </a:path>
                <a:path w="981710" h="573405">
                  <a:moveTo>
                    <a:pt x="972747" y="109727"/>
                  </a:moveTo>
                  <a:lnTo>
                    <a:pt x="957072" y="109727"/>
                  </a:lnTo>
                  <a:lnTo>
                    <a:pt x="950976" y="124967"/>
                  </a:lnTo>
                  <a:lnTo>
                    <a:pt x="980004" y="124967"/>
                  </a:lnTo>
                  <a:lnTo>
                    <a:pt x="972747" y="109727"/>
                  </a:lnTo>
                  <a:close/>
                </a:path>
                <a:path w="981710" h="573405">
                  <a:moveTo>
                    <a:pt x="930655" y="21335"/>
                  </a:moveTo>
                  <a:lnTo>
                    <a:pt x="905255" y="21335"/>
                  </a:lnTo>
                  <a:lnTo>
                    <a:pt x="920496" y="27431"/>
                  </a:lnTo>
                  <a:lnTo>
                    <a:pt x="910068" y="32244"/>
                  </a:lnTo>
                  <a:lnTo>
                    <a:pt x="946406" y="114611"/>
                  </a:lnTo>
                  <a:lnTo>
                    <a:pt x="957072" y="109727"/>
                  </a:lnTo>
                  <a:lnTo>
                    <a:pt x="972747" y="109727"/>
                  </a:lnTo>
                  <a:lnTo>
                    <a:pt x="930655" y="21335"/>
                  </a:lnTo>
                  <a:close/>
                </a:path>
                <a:path w="981710" h="573405">
                  <a:moveTo>
                    <a:pt x="905255" y="21335"/>
                  </a:moveTo>
                  <a:lnTo>
                    <a:pt x="910068" y="32244"/>
                  </a:lnTo>
                  <a:lnTo>
                    <a:pt x="920496" y="27431"/>
                  </a:lnTo>
                  <a:lnTo>
                    <a:pt x="905255" y="21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8335" y="1923287"/>
              <a:ext cx="6373495" cy="1137285"/>
            </a:xfrm>
            <a:custGeom>
              <a:avLst/>
              <a:gdLst/>
              <a:ahLst/>
              <a:cxnLst/>
              <a:rect l="l" t="t" r="r" b="b"/>
              <a:pathLst>
                <a:path w="6373495" h="1137285">
                  <a:moveTo>
                    <a:pt x="6373368" y="0"/>
                  </a:moveTo>
                  <a:lnTo>
                    <a:pt x="0" y="0"/>
                  </a:lnTo>
                  <a:lnTo>
                    <a:pt x="0" y="1136903"/>
                  </a:lnTo>
                  <a:lnTo>
                    <a:pt x="6373368" y="1136903"/>
                  </a:lnTo>
                  <a:lnTo>
                    <a:pt x="637336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4187" y="1967374"/>
            <a:ext cx="5873750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указании сведений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участках 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7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(пая,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доли): под 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гаражное,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садовый,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приусадебный, огородный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95727" y="1911095"/>
            <a:ext cx="6678295" cy="4864735"/>
            <a:chOff x="2395727" y="1911095"/>
            <a:chExt cx="6678295" cy="4864735"/>
          </a:xfrm>
        </p:grpSpPr>
        <p:sp>
          <p:nvSpPr>
            <p:cNvPr id="10" name="object 10"/>
            <p:cNvSpPr/>
            <p:nvPr/>
          </p:nvSpPr>
          <p:spPr>
            <a:xfrm>
              <a:off x="2663952" y="1911095"/>
              <a:ext cx="6410325" cy="1164590"/>
            </a:xfrm>
            <a:custGeom>
              <a:avLst/>
              <a:gdLst/>
              <a:ahLst/>
              <a:cxnLst/>
              <a:rect l="l" t="t" r="r" b="b"/>
              <a:pathLst>
                <a:path w="6410325" h="1164589">
                  <a:moveTo>
                    <a:pt x="6403848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1158239"/>
                  </a:lnTo>
                  <a:lnTo>
                    <a:pt x="6096" y="1164336"/>
                  </a:lnTo>
                  <a:lnTo>
                    <a:pt x="6403848" y="1164336"/>
                  </a:lnTo>
                  <a:lnTo>
                    <a:pt x="6409944" y="1158239"/>
                  </a:lnTo>
                  <a:lnTo>
                    <a:pt x="6409944" y="1149095"/>
                  </a:lnTo>
                  <a:lnTo>
                    <a:pt x="27431" y="1149095"/>
                  </a:lnTo>
                  <a:lnTo>
                    <a:pt x="15239" y="1136903"/>
                  </a:lnTo>
                  <a:lnTo>
                    <a:pt x="27431" y="1136903"/>
                  </a:lnTo>
                  <a:lnTo>
                    <a:pt x="27431" y="24383"/>
                  </a:lnTo>
                  <a:lnTo>
                    <a:pt x="15239" y="24383"/>
                  </a:lnTo>
                  <a:lnTo>
                    <a:pt x="27431" y="12191"/>
                  </a:lnTo>
                  <a:lnTo>
                    <a:pt x="6409944" y="12191"/>
                  </a:lnTo>
                  <a:lnTo>
                    <a:pt x="6409944" y="6095"/>
                  </a:lnTo>
                  <a:lnTo>
                    <a:pt x="6403848" y="0"/>
                  </a:lnTo>
                  <a:close/>
                </a:path>
                <a:path w="6410325" h="1164589">
                  <a:moveTo>
                    <a:pt x="27431" y="1136903"/>
                  </a:moveTo>
                  <a:lnTo>
                    <a:pt x="15239" y="1136903"/>
                  </a:lnTo>
                  <a:lnTo>
                    <a:pt x="27431" y="1149095"/>
                  </a:lnTo>
                  <a:lnTo>
                    <a:pt x="27431" y="1136903"/>
                  </a:lnTo>
                  <a:close/>
                </a:path>
                <a:path w="6410325" h="1164589">
                  <a:moveTo>
                    <a:pt x="6385559" y="1136903"/>
                  </a:moveTo>
                  <a:lnTo>
                    <a:pt x="27431" y="1136903"/>
                  </a:lnTo>
                  <a:lnTo>
                    <a:pt x="27431" y="1149095"/>
                  </a:lnTo>
                  <a:lnTo>
                    <a:pt x="6385559" y="1149095"/>
                  </a:lnTo>
                  <a:lnTo>
                    <a:pt x="6385559" y="1136903"/>
                  </a:lnTo>
                  <a:close/>
                </a:path>
                <a:path w="6410325" h="1164589">
                  <a:moveTo>
                    <a:pt x="6385559" y="12191"/>
                  </a:moveTo>
                  <a:lnTo>
                    <a:pt x="6385559" y="1149095"/>
                  </a:lnTo>
                  <a:lnTo>
                    <a:pt x="6397752" y="1136903"/>
                  </a:lnTo>
                  <a:lnTo>
                    <a:pt x="6409944" y="1136903"/>
                  </a:lnTo>
                  <a:lnTo>
                    <a:pt x="6409944" y="24383"/>
                  </a:lnTo>
                  <a:lnTo>
                    <a:pt x="6397752" y="24383"/>
                  </a:lnTo>
                  <a:lnTo>
                    <a:pt x="6385559" y="12191"/>
                  </a:lnTo>
                  <a:close/>
                </a:path>
                <a:path w="6410325" h="1164589">
                  <a:moveTo>
                    <a:pt x="6409944" y="1136903"/>
                  </a:moveTo>
                  <a:lnTo>
                    <a:pt x="6397752" y="1136903"/>
                  </a:lnTo>
                  <a:lnTo>
                    <a:pt x="6385559" y="1149095"/>
                  </a:lnTo>
                  <a:lnTo>
                    <a:pt x="6409944" y="1149095"/>
                  </a:lnTo>
                  <a:lnTo>
                    <a:pt x="6409944" y="1136903"/>
                  </a:lnTo>
                  <a:close/>
                </a:path>
                <a:path w="6410325" h="1164589">
                  <a:moveTo>
                    <a:pt x="27431" y="12191"/>
                  </a:moveTo>
                  <a:lnTo>
                    <a:pt x="15239" y="24383"/>
                  </a:lnTo>
                  <a:lnTo>
                    <a:pt x="27431" y="24383"/>
                  </a:lnTo>
                  <a:lnTo>
                    <a:pt x="27431" y="12191"/>
                  </a:lnTo>
                  <a:close/>
                </a:path>
                <a:path w="6410325" h="1164589">
                  <a:moveTo>
                    <a:pt x="6385559" y="12191"/>
                  </a:moveTo>
                  <a:lnTo>
                    <a:pt x="27431" y="12191"/>
                  </a:lnTo>
                  <a:lnTo>
                    <a:pt x="27431" y="24383"/>
                  </a:lnTo>
                  <a:lnTo>
                    <a:pt x="6385559" y="24383"/>
                  </a:lnTo>
                  <a:lnTo>
                    <a:pt x="6385559" y="12191"/>
                  </a:lnTo>
                  <a:close/>
                </a:path>
                <a:path w="6410325" h="1164589">
                  <a:moveTo>
                    <a:pt x="6409944" y="12191"/>
                  </a:moveTo>
                  <a:lnTo>
                    <a:pt x="6385559" y="12191"/>
                  </a:lnTo>
                  <a:lnTo>
                    <a:pt x="6397752" y="24383"/>
                  </a:lnTo>
                  <a:lnTo>
                    <a:pt x="6409944" y="24383"/>
                  </a:lnTo>
                  <a:lnTo>
                    <a:pt x="6409944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8775" y="3910583"/>
              <a:ext cx="6644640" cy="2862580"/>
            </a:xfrm>
            <a:custGeom>
              <a:avLst/>
              <a:gdLst/>
              <a:ahLst/>
              <a:cxnLst/>
              <a:rect l="l" t="t" r="r" b="b"/>
              <a:pathLst>
                <a:path w="6644640" h="2862579">
                  <a:moveTo>
                    <a:pt x="6644640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6644640" y="2862072"/>
                  </a:lnTo>
                  <a:lnTo>
                    <a:pt x="66446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5727" y="3904488"/>
              <a:ext cx="6650990" cy="2871470"/>
            </a:xfrm>
            <a:custGeom>
              <a:avLst/>
              <a:gdLst/>
              <a:ahLst/>
              <a:cxnLst/>
              <a:rect l="l" t="t" r="r" b="b"/>
              <a:pathLst>
                <a:path w="6650990" h="2871470">
                  <a:moveTo>
                    <a:pt x="6650735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6650735" y="2871216"/>
                  </a:lnTo>
                  <a:lnTo>
                    <a:pt x="6650735" y="2868168"/>
                  </a:lnTo>
                  <a:lnTo>
                    <a:pt x="9143" y="2868168"/>
                  </a:lnTo>
                  <a:lnTo>
                    <a:pt x="3048" y="2862072"/>
                  </a:lnTo>
                  <a:lnTo>
                    <a:pt x="9143" y="2862072"/>
                  </a:lnTo>
                  <a:lnTo>
                    <a:pt x="9143" y="9144"/>
                  </a:lnTo>
                  <a:lnTo>
                    <a:pt x="3048" y="9144"/>
                  </a:lnTo>
                  <a:lnTo>
                    <a:pt x="9143" y="6096"/>
                  </a:lnTo>
                  <a:lnTo>
                    <a:pt x="6650735" y="6096"/>
                  </a:lnTo>
                  <a:lnTo>
                    <a:pt x="6650735" y="0"/>
                  </a:lnTo>
                  <a:close/>
                </a:path>
                <a:path w="6650990" h="2871470">
                  <a:moveTo>
                    <a:pt x="9143" y="2862072"/>
                  </a:moveTo>
                  <a:lnTo>
                    <a:pt x="3048" y="2862072"/>
                  </a:lnTo>
                  <a:lnTo>
                    <a:pt x="9143" y="2868168"/>
                  </a:lnTo>
                  <a:lnTo>
                    <a:pt x="9143" y="2862072"/>
                  </a:lnTo>
                  <a:close/>
                </a:path>
                <a:path w="6650990" h="2871470">
                  <a:moveTo>
                    <a:pt x="6641592" y="2862072"/>
                  </a:moveTo>
                  <a:lnTo>
                    <a:pt x="9143" y="2862072"/>
                  </a:lnTo>
                  <a:lnTo>
                    <a:pt x="9143" y="2868168"/>
                  </a:lnTo>
                  <a:lnTo>
                    <a:pt x="6641592" y="2868168"/>
                  </a:lnTo>
                  <a:lnTo>
                    <a:pt x="6641592" y="2862072"/>
                  </a:lnTo>
                  <a:close/>
                </a:path>
                <a:path w="6650990" h="2871470">
                  <a:moveTo>
                    <a:pt x="6641592" y="6096"/>
                  </a:moveTo>
                  <a:lnTo>
                    <a:pt x="6641592" y="2868168"/>
                  </a:lnTo>
                  <a:lnTo>
                    <a:pt x="6647687" y="2862072"/>
                  </a:lnTo>
                  <a:lnTo>
                    <a:pt x="6650735" y="2862072"/>
                  </a:lnTo>
                  <a:lnTo>
                    <a:pt x="6650735" y="9144"/>
                  </a:lnTo>
                  <a:lnTo>
                    <a:pt x="6647687" y="9144"/>
                  </a:lnTo>
                  <a:lnTo>
                    <a:pt x="6641592" y="6096"/>
                  </a:lnTo>
                  <a:close/>
                </a:path>
                <a:path w="6650990" h="2871470">
                  <a:moveTo>
                    <a:pt x="6650735" y="2862072"/>
                  </a:moveTo>
                  <a:lnTo>
                    <a:pt x="6647687" y="2862072"/>
                  </a:lnTo>
                  <a:lnTo>
                    <a:pt x="6641592" y="2868168"/>
                  </a:lnTo>
                  <a:lnTo>
                    <a:pt x="6650735" y="2868168"/>
                  </a:lnTo>
                  <a:lnTo>
                    <a:pt x="6650735" y="2862072"/>
                  </a:lnTo>
                  <a:close/>
                </a:path>
                <a:path w="6650990" h="2871470">
                  <a:moveTo>
                    <a:pt x="9143" y="6096"/>
                  </a:moveTo>
                  <a:lnTo>
                    <a:pt x="3048" y="9144"/>
                  </a:lnTo>
                  <a:lnTo>
                    <a:pt x="9143" y="9144"/>
                  </a:lnTo>
                  <a:lnTo>
                    <a:pt x="9143" y="6096"/>
                  </a:lnTo>
                  <a:close/>
                </a:path>
                <a:path w="6650990" h="2871470">
                  <a:moveTo>
                    <a:pt x="6641592" y="6096"/>
                  </a:moveTo>
                  <a:lnTo>
                    <a:pt x="9143" y="6096"/>
                  </a:lnTo>
                  <a:lnTo>
                    <a:pt x="9143" y="9144"/>
                  </a:lnTo>
                  <a:lnTo>
                    <a:pt x="6641592" y="9144"/>
                  </a:lnTo>
                  <a:lnTo>
                    <a:pt x="6641592" y="6096"/>
                  </a:lnTo>
                  <a:close/>
                </a:path>
                <a:path w="6650990" h="2871470">
                  <a:moveTo>
                    <a:pt x="6650735" y="6096"/>
                  </a:moveTo>
                  <a:lnTo>
                    <a:pt x="6641592" y="6096"/>
                  </a:lnTo>
                  <a:lnTo>
                    <a:pt x="6647687" y="9144"/>
                  </a:lnTo>
                  <a:lnTo>
                    <a:pt x="6650735" y="9144"/>
                  </a:lnTo>
                  <a:lnTo>
                    <a:pt x="6650735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77516" y="3934459"/>
            <a:ext cx="635317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исключено</a:t>
            </a:r>
            <a:r>
              <a:rPr sz="1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54960" algn="just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«дачный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</a:t>
            </a:r>
            <a:r>
              <a:rPr sz="18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участок». 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новой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редакции: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52095" algn="just">
              <a:lnSpc>
                <a:spcPct val="100000"/>
              </a:lnSpc>
            </a:pP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 построек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гаражей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огородный земельный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построек,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сельскохозяйственных</a:t>
            </a:r>
            <a:r>
              <a:rPr sz="18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72768" y="3557015"/>
            <a:ext cx="7473950" cy="3234055"/>
            <a:chOff x="1572768" y="3557015"/>
            <a:chExt cx="7473950" cy="3234055"/>
          </a:xfrm>
        </p:grpSpPr>
        <p:sp>
          <p:nvSpPr>
            <p:cNvPr id="15" name="object 15"/>
            <p:cNvSpPr/>
            <p:nvPr/>
          </p:nvSpPr>
          <p:spPr>
            <a:xfrm>
              <a:off x="2377440" y="3895343"/>
              <a:ext cx="6669405" cy="2895600"/>
            </a:xfrm>
            <a:custGeom>
              <a:avLst/>
              <a:gdLst/>
              <a:ahLst/>
              <a:cxnLst/>
              <a:rect l="l" t="t" r="r" b="b"/>
              <a:pathLst>
                <a:path w="6669405" h="2895600">
                  <a:moveTo>
                    <a:pt x="6662928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2889504"/>
                  </a:lnTo>
                  <a:lnTo>
                    <a:pt x="6095" y="2895599"/>
                  </a:lnTo>
                  <a:lnTo>
                    <a:pt x="6662928" y="2895599"/>
                  </a:lnTo>
                  <a:lnTo>
                    <a:pt x="6669023" y="2889504"/>
                  </a:lnTo>
                  <a:lnTo>
                    <a:pt x="6669023" y="2883407"/>
                  </a:lnTo>
                  <a:lnTo>
                    <a:pt x="24383" y="2883407"/>
                  </a:lnTo>
                  <a:lnTo>
                    <a:pt x="12191" y="2871216"/>
                  </a:lnTo>
                  <a:lnTo>
                    <a:pt x="24383" y="2871216"/>
                  </a:lnTo>
                  <a:lnTo>
                    <a:pt x="24383" y="27432"/>
                  </a:lnTo>
                  <a:lnTo>
                    <a:pt x="12191" y="27432"/>
                  </a:lnTo>
                  <a:lnTo>
                    <a:pt x="24383" y="15239"/>
                  </a:lnTo>
                  <a:lnTo>
                    <a:pt x="6669023" y="15239"/>
                  </a:lnTo>
                  <a:lnTo>
                    <a:pt x="6669023" y="6095"/>
                  </a:lnTo>
                  <a:lnTo>
                    <a:pt x="6662928" y="0"/>
                  </a:lnTo>
                  <a:close/>
                </a:path>
                <a:path w="6669405" h="2895600">
                  <a:moveTo>
                    <a:pt x="24383" y="2871216"/>
                  </a:moveTo>
                  <a:lnTo>
                    <a:pt x="12191" y="2871216"/>
                  </a:lnTo>
                  <a:lnTo>
                    <a:pt x="24383" y="2883407"/>
                  </a:lnTo>
                  <a:lnTo>
                    <a:pt x="24383" y="2871216"/>
                  </a:lnTo>
                  <a:close/>
                </a:path>
                <a:path w="6669405" h="2895600">
                  <a:moveTo>
                    <a:pt x="6641592" y="2871216"/>
                  </a:moveTo>
                  <a:lnTo>
                    <a:pt x="24383" y="2871216"/>
                  </a:lnTo>
                  <a:lnTo>
                    <a:pt x="24383" y="2883407"/>
                  </a:lnTo>
                  <a:lnTo>
                    <a:pt x="6641592" y="2883407"/>
                  </a:lnTo>
                  <a:lnTo>
                    <a:pt x="6641592" y="2871216"/>
                  </a:lnTo>
                  <a:close/>
                </a:path>
                <a:path w="6669405" h="2895600">
                  <a:moveTo>
                    <a:pt x="6641592" y="15239"/>
                  </a:moveTo>
                  <a:lnTo>
                    <a:pt x="6641592" y="2883407"/>
                  </a:lnTo>
                  <a:lnTo>
                    <a:pt x="6653784" y="2871216"/>
                  </a:lnTo>
                  <a:lnTo>
                    <a:pt x="6669023" y="2871215"/>
                  </a:lnTo>
                  <a:lnTo>
                    <a:pt x="6669023" y="27432"/>
                  </a:lnTo>
                  <a:lnTo>
                    <a:pt x="6653784" y="27432"/>
                  </a:lnTo>
                  <a:lnTo>
                    <a:pt x="6641592" y="15239"/>
                  </a:lnTo>
                  <a:close/>
                </a:path>
                <a:path w="6669405" h="2895600">
                  <a:moveTo>
                    <a:pt x="6669023" y="2871215"/>
                  </a:moveTo>
                  <a:lnTo>
                    <a:pt x="6653784" y="2871216"/>
                  </a:lnTo>
                  <a:lnTo>
                    <a:pt x="6641592" y="2883407"/>
                  </a:lnTo>
                  <a:lnTo>
                    <a:pt x="6669023" y="2883407"/>
                  </a:lnTo>
                  <a:lnTo>
                    <a:pt x="6669023" y="2871215"/>
                  </a:lnTo>
                  <a:close/>
                </a:path>
                <a:path w="6669405" h="2895600">
                  <a:moveTo>
                    <a:pt x="24383" y="15239"/>
                  </a:moveTo>
                  <a:lnTo>
                    <a:pt x="12191" y="27432"/>
                  </a:lnTo>
                  <a:lnTo>
                    <a:pt x="24383" y="27432"/>
                  </a:lnTo>
                  <a:lnTo>
                    <a:pt x="24383" y="15239"/>
                  </a:lnTo>
                  <a:close/>
                </a:path>
                <a:path w="6669405" h="2895600">
                  <a:moveTo>
                    <a:pt x="6641592" y="15239"/>
                  </a:moveTo>
                  <a:lnTo>
                    <a:pt x="24383" y="15239"/>
                  </a:lnTo>
                  <a:lnTo>
                    <a:pt x="24383" y="27432"/>
                  </a:lnTo>
                  <a:lnTo>
                    <a:pt x="6641592" y="27432"/>
                  </a:lnTo>
                  <a:lnTo>
                    <a:pt x="6641592" y="15239"/>
                  </a:lnTo>
                  <a:close/>
                </a:path>
                <a:path w="6669405" h="2895600">
                  <a:moveTo>
                    <a:pt x="6669023" y="15239"/>
                  </a:moveTo>
                  <a:lnTo>
                    <a:pt x="6641592" y="15239"/>
                  </a:lnTo>
                  <a:lnTo>
                    <a:pt x="6653784" y="27432"/>
                  </a:lnTo>
                  <a:lnTo>
                    <a:pt x="6669023" y="27432"/>
                  </a:lnTo>
                  <a:lnTo>
                    <a:pt x="6669023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4960" y="3572255"/>
              <a:ext cx="756285" cy="710565"/>
            </a:xfrm>
            <a:custGeom>
              <a:avLst/>
              <a:gdLst/>
              <a:ahLst/>
              <a:cxnLst/>
              <a:rect l="l" t="t" r="r" b="b"/>
              <a:pathLst>
                <a:path w="756285" h="710564">
                  <a:moveTo>
                    <a:pt x="161544" y="0"/>
                  </a:moveTo>
                  <a:lnTo>
                    <a:pt x="0" y="6095"/>
                  </a:lnTo>
                  <a:lnTo>
                    <a:pt x="6095" y="164591"/>
                  </a:lnTo>
                  <a:lnTo>
                    <a:pt x="45719" y="124967"/>
                  </a:lnTo>
                  <a:lnTo>
                    <a:pt x="679704" y="710183"/>
                  </a:lnTo>
                  <a:lnTo>
                    <a:pt x="755904" y="624839"/>
                  </a:lnTo>
                  <a:lnTo>
                    <a:pt x="121919" y="39623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2768" y="3557015"/>
              <a:ext cx="786765" cy="744220"/>
            </a:xfrm>
            <a:custGeom>
              <a:avLst/>
              <a:gdLst/>
              <a:ahLst/>
              <a:cxnLst/>
              <a:rect l="l" t="t" r="r" b="b"/>
              <a:pathLst>
                <a:path w="786764" h="744220">
                  <a:moveTo>
                    <a:pt x="84171" y="146304"/>
                  </a:moveTo>
                  <a:lnTo>
                    <a:pt x="67056" y="146304"/>
                  </a:lnTo>
                  <a:lnTo>
                    <a:pt x="56950" y="156914"/>
                  </a:lnTo>
                  <a:lnTo>
                    <a:pt x="691896" y="743712"/>
                  </a:lnTo>
                  <a:lnTo>
                    <a:pt x="716907" y="716280"/>
                  </a:lnTo>
                  <a:lnTo>
                    <a:pt x="679704" y="716280"/>
                  </a:lnTo>
                  <a:lnTo>
                    <a:pt x="688337" y="707314"/>
                  </a:lnTo>
                  <a:lnTo>
                    <a:pt x="84171" y="146304"/>
                  </a:lnTo>
                  <a:close/>
                </a:path>
                <a:path w="786764" h="744220">
                  <a:moveTo>
                    <a:pt x="688337" y="707314"/>
                  </a:moveTo>
                  <a:lnTo>
                    <a:pt x="679704" y="716280"/>
                  </a:lnTo>
                  <a:lnTo>
                    <a:pt x="697992" y="716280"/>
                  </a:lnTo>
                  <a:lnTo>
                    <a:pt x="688337" y="707314"/>
                  </a:lnTo>
                  <a:close/>
                </a:path>
                <a:path w="786764" h="744220">
                  <a:moveTo>
                    <a:pt x="749656" y="643637"/>
                  </a:moveTo>
                  <a:lnTo>
                    <a:pt x="688337" y="707314"/>
                  </a:lnTo>
                  <a:lnTo>
                    <a:pt x="697992" y="716280"/>
                  </a:lnTo>
                  <a:lnTo>
                    <a:pt x="716907" y="716280"/>
                  </a:lnTo>
                  <a:lnTo>
                    <a:pt x="775267" y="652272"/>
                  </a:lnTo>
                  <a:lnTo>
                    <a:pt x="758952" y="652272"/>
                  </a:lnTo>
                  <a:lnTo>
                    <a:pt x="749656" y="643637"/>
                  </a:lnTo>
                  <a:close/>
                </a:path>
                <a:path w="786764" h="744220">
                  <a:moveTo>
                    <a:pt x="758952" y="633984"/>
                  </a:moveTo>
                  <a:lnTo>
                    <a:pt x="749656" y="643637"/>
                  </a:lnTo>
                  <a:lnTo>
                    <a:pt x="758952" y="652272"/>
                  </a:lnTo>
                  <a:lnTo>
                    <a:pt x="758952" y="633984"/>
                  </a:lnTo>
                  <a:close/>
                </a:path>
                <a:path w="786764" h="744220">
                  <a:moveTo>
                    <a:pt x="779787" y="633984"/>
                  </a:moveTo>
                  <a:lnTo>
                    <a:pt x="758952" y="633984"/>
                  </a:lnTo>
                  <a:lnTo>
                    <a:pt x="758952" y="652272"/>
                  </a:lnTo>
                  <a:lnTo>
                    <a:pt x="775267" y="652272"/>
                  </a:lnTo>
                  <a:lnTo>
                    <a:pt x="786384" y="640080"/>
                  </a:lnTo>
                  <a:lnTo>
                    <a:pt x="779787" y="633984"/>
                  </a:lnTo>
                  <a:close/>
                </a:path>
                <a:path w="786764" h="744220">
                  <a:moveTo>
                    <a:pt x="198410" y="6096"/>
                  </a:moveTo>
                  <a:lnTo>
                    <a:pt x="164592" y="6096"/>
                  </a:lnTo>
                  <a:lnTo>
                    <a:pt x="173736" y="27432"/>
                  </a:lnTo>
                  <a:lnTo>
                    <a:pt x="142060" y="28627"/>
                  </a:lnTo>
                  <a:lnTo>
                    <a:pt x="115824" y="54863"/>
                  </a:lnTo>
                  <a:lnTo>
                    <a:pt x="749656" y="643637"/>
                  </a:lnTo>
                  <a:lnTo>
                    <a:pt x="758952" y="633984"/>
                  </a:lnTo>
                  <a:lnTo>
                    <a:pt x="779787" y="633984"/>
                  </a:lnTo>
                  <a:lnTo>
                    <a:pt x="163044" y="64008"/>
                  </a:lnTo>
                  <a:lnTo>
                    <a:pt x="143256" y="64008"/>
                  </a:lnTo>
                  <a:lnTo>
                    <a:pt x="143256" y="45720"/>
                  </a:lnTo>
                  <a:lnTo>
                    <a:pt x="160673" y="45720"/>
                  </a:lnTo>
                  <a:lnTo>
                    <a:pt x="198410" y="6096"/>
                  </a:lnTo>
                  <a:close/>
                </a:path>
                <a:path w="786764" h="744220">
                  <a:moveTo>
                    <a:pt x="204216" y="0"/>
                  </a:moveTo>
                  <a:lnTo>
                    <a:pt x="0" y="9144"/>
                  </a:lnTo>
                  <a:lnTo>
                    <a:pt x="6096" y="210312"/>
                  </a:lnTo>
                  <a:lnTo>
                    <a:pt x="35124" y="179832"/>
                  </a:lnTo>
                  <a:lnTo>
                    <a:pt x="30480" y="179832"/>
                  </a:lnTo>
                  <a:lnTo>
                    <a:pt x="9143" y="170687"/>
                  </a:lnTo>
                  <a:lnTo>
                    <a:pt x="29371" y="150460"/>
                  </a:lnTo>
                  <a:lnTo>
                    <a:pt x="24959" y="33528"/>
                  </a:lnTo>
                  <a:lnTo>
                    <a:pt x="12192" y="33528"/>
                  </a:lnTo>
                  <a:lnTo>
                    <a:pt x="24384" y="18287"/>
                  </a:lnTo>
                  <a:lnTo>
                    <a:pt x="152400" y="18287"/>
                  </a:lnTo>
                  <a:lnTo>
                    <a:pt x="164592" y="6096"/>
                  </a:lnTo>
                  <a:lnTo>
                    <a:pt x="198410" y="6096"/>
                  </a:lnTo>
                  <a:lnTo>
                    <a:pt x="204216" y="0"/>
                  </a:lnTo>
                  <a:close/>
                </a:path>
                <a:path w="786764" h="744220">
                  <a:moveTo>
                    <a:pt x="29371" y="150460"/>
                  </a:moveTo>
                  <a:lnTo>
                    <a:pt x="9143" y="170687"/>
                  </a:lnTo>
                  <a:lnTo>
                    <a:pt x="30480" y="179832"/>
                  </a:lnTo>
                  <a:lnTo>
                    <a:pt x="29371" y="150460"/>
                  </a:lnTo>
                  <a:close/>
                </a:path>
                <a:path w="786764" h="744220">
                  <a:moveTo>
                    <a:pt x="57912" y="121920"/>
                  </a:moveTo>
                  <a:lnTo>
                    <a:pt x="29371" y="150460"/>
                  </a:lnTo>
                  <a:lnTo>
                    <a:pt x="30480" y="179832"/>
                  </a:lnTo>
                  <a:lnTo>
                    <a:pt x="35124" y="179832"/>
                  </a:lnTo>
                  <a:lnTo>
                    <a:pt x="56950" y="156914"/>
                  </a:lnTo>
                  <a:lnTo>
                    <a:pt x="48768" y="149351"/>
                  </a:lnTo>
                  <a:lnTo>
                    <a:pt x="67056" y="146304"/>
                  </a:lnTo>
                  <a:lnTo>
                    <a:pt x="84171" y="146304"/>
                  </a:lnTo>
                  <a:lnTo>
                    <a:pt x="57912" y="121920"/>
                  </a:lnTo>
                  <a:close/>
                </a:path>
                <a:path w="786764" h="744220">
                  <a:moveTo>
                    <a:pt x="67056" y="146304"/>
                  </a:moveTo>
                  <a:lnTo>
                    <a:pt x="48768" y="149351"/>
                  </a:lnTo>
                  <a:lnTo>
                    <a:pt x="56950" y="156914"/>
                  </a:lnTo>
                  <a:lnTo>
                    <a:pt x="67056" y="146304"/>
                  </a:lnTo>
                  <a:close/>
                </a:path>
                <a:path w="786764" h="744220">
                  <a:moveTo>
                    <a:pt x="143256" y="45720"/>
                  </a:moveTo>
                  <a:lnTo>
                    <a:pt x="143256" y="64008"/>
                  </a:lnTo>
                  <a:lnTo>
                    <a:pt x="152519" y="54281"/>
                  </a:lnTo>
                  <a:lnTo>
                    <a:pt x="143256" y="45720"/>
                  </a:lnTo>
                  <a:close/>
                </a:path>
                <a:path w="786764" h="744220">
                  <a:moveTo>
                    <a:pt x="152519" y="54281"/>
                  </a:moveTo>
                  <a:lnTo>
                    <a:pt x="143256" y="64008"/>
                  </a:lnTo>
                  <a:lnTo>
                    <a:pt x="163044" y="64008"/>
                  </a:lnTo>
                  <a:lnTo>
                    <a:pt x="152519" y="54281"/>
                  </a:lnTo>
                  <a:close/>
                </a:path>
                <a:path w="786764" h="744220">
                  <a:moveTo>
                    <a:pt x="160673" y="45720"/>
                  </a:moveTo>
                  <a:lnTo>
                    <a:pt x="143256" y="45720"/>
                  </a:lnTo>
                  <a:lnTo>
                    <a:pt x="152519" y="54281"/>
                  </a:lnTo>
                  <a:lnTo>
                    <a:pt x="160673" y="45720"/>
                  </a:lnTo>
                  <a:close/>
                </a:path>
                <a:path w="786764" h="744220">
                  <a:moveTo>
                    <a:pt x="24384" y="18287"/>
                  </a:moveTo>
                  <a:lnTo>
                    <a:pt x="12192" y="33528"/>
                  </a:lnTo>
                  <a:lnTo>
                    <a:pt x="24940" y="33046"/>
                  </a:lnTo>
                  <a:lnTo>
                    <a:pt x="24384" y="18287"/>
                  </a:lnTo>
                  <a:close/>
                </a:path>
                <a:path w="786764" h="744220">
                  <a:moveTo>
                    <a:pt x="24940" y="33046"/>
                  </a:moveTo>
                  <a:lnTo>
                    <a:pt x="12192" y="33528"/>
                  </a:lnTo>
                  <a:lnTo>
                    <a:pt x="24959" y="33528"/>
                  </a:lnTo>
                  <a:lnTo>
                    <a:pt x="24940" y="33046"/>
                  </a:lnTo>
                  <a:close/>
                </a:path>
                <a:path w="786764" h="744220">
                  <a:moveTo>
                    <a:pt x="152400" y="18287"/>
                  </a:moveTo>
                  <a:lnTo>
                    <a:pt x="24384" y="18287"/>
                  </a:lnTo>
                  <a:lnTo>
                    <a:pt x="24940" y="33046"/>
                  </a:lnTo>
                  <a:lnTo>
                    <a:pt x="142060" y="28627"/>
                  </a:lnTo>
                  <a:lnTo>
                    <a:pt x="152400" y="18287"/>
                  </a:lnTo>
                  <a:close/>
                </a:path>
                <a:path w="786764" h="744220">
                  <a:moveTo>
                    <a:pt x="164592" y="6096"/>
                  </a:moveTo>
                  <a:lnTo>
                    <a:pt x="142060" y="28627"/>
                  </a:lnTo>
                  <a:lnTo>
                    <a:pt x="173736" y="27432"/>
                  </a:lnTo>
                  <a:lnTo>
                    <a:pt x="16459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63975" y="3150839"/>
            <a:ext cx="1600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141832, Иркутская область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942" y="25400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91896" y="64007"/>
              <a:ext cx="7187183" cy="6806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59151" y="2014727"/>
              <a:ext cx="1990725" cy="719455"/>
            </a:xfrm>
            <a:custGeom>
              <a:avLst/>
              <a:gdLst/>
              <a:ahLst/>
              <a:cxnLst/>
              <a:rect l="l" t="t" r="r" b="b"/>
              <a:pathLst>
                <a:path w="1990725" h="719455">
                  <a:moveTo>
                    <a:pt x="143255" y="0"/>
                  </a:moveTo>
                  <a:lnTo>
                    <a:pt x="0" y="76200"/>
                  </a:lnTo>
                  <a:lnTo>
                    <a:pt x="76200" y="219456"/>
                  </a:lnTo>
                  <a:lnTo>
                    <a:pt x="94487" y="164592"/>
                  </a:lnTo>
                  <a:lnTo>
                    <a:pt x="1956815" y="719328"/>
                  </a:lnTo>
                  <a:lnTo>
                    <a:pt x="1990343" y="612648"/>
                  </a:lnTo>
                  <a:lnTo>
                    <a:pt x="124967" y="548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3912" y="1990343"/>
              <a:ext cx="2021205" cy="762000"/>
            </a:xfrm>
            <a:custGeom>
              <a:avLst/>
              <a:gdLst/>
              <a:ahLst/>
              <a:cxnLst/>
              <a:rect l="l" t="t" r="r" b="b"/>
              <a:pathLst>
                <a:path w="2021204" h="762000">
                  <a:moveTo>
                    <a:pt x="162143" y="192023"/>
                  </a:moveTo>
                  <a:lnTo>
                    <a:pt x="121919" y="192023"/>
                  </a:lnTo>
                  <a:lnTo>
                    <a:pt x="118190" y="204611"/>
                  </a:lnTo>
                  <a:lnTo>
                    <a:pt x="1981200" y="762000"/>
                  </a:lnTo>
                  <a:lnTo>
                    <a:pt x="1987503" y="740663"/>
                  </a:lnTo>
                  <a:lnTo>
                    <a:pt x="1959864" y="740663"/>
                  </a:lnTo>
                  <a:lnTo>
                    <a:pt x="1963947" y="727300"/>
                  </a:lnTo>
                  <a:lnTo>
                    <a:pt x="162143" y="192023"/>
                  </a:lnTo>
                  <a:close/>
                </a:path>
                <a:path w="2021204" h="762000">
                  <a:moveTo>
                    <a:pt x="1963947" y="727300"/>
                  </a:moveTo>
                  <a:lnTo>
                    <a:pt x="1959864" y="740663"/>
                  </a:lnTo>
                  <a:lnTo>
                    <a:pt x="1978152" y="731519"/>
                  </a:lnTo>
                  <a:lnTo>
                    <a:pt x="1963947" y="727300"/>
                  </a:lnTo>
                  <a:close/>
                </a:path>
                <a:path w="2021204" h="762000">
                  <a:moveTo>
                    <a:pt x="1989036" y="645191"/>
                  </a:moveTo>
                  <a:lnTo>
                    <a:pt x="1963947" y="727300"/>
                  </a:lnTo>
                  <a:lnTo>
                    <a:pt x="1978152" y="731519"/>
                  </a:lnTo>
                  <a:lnTo>
                    <a:pt x="1959864" y="740663"/>
                  </a:lnTo>
                  <a:lnTo>
                    <a:pt x="1987503" y="740663"/>
                  </a:lnTo>
                  <a:lnTo>
                    <a:pt x="2014520" y="649223"/>
                  </a:lnTo>
                  <a:lnTo>
                    <a:pt x="2002536" y="649223"/>
                  </a:lnTo>
                  <a:lnTo>
                    <a:pt x="1989036" y="645191"/>
                  </a:lnTo>
                  <a:close/>
                </a:path>
                <a:path w="2021204" h="762000">
                  <a:moveTo>
                    <a:pt x="1993392" y="630935"/>
                  </a:moveTo>
                  <a:lnTo>
                    <a:pt x="1989036" y="645191"/>
                  </a:lnTo>
                  <a:lnTo>
                    <a:pt x="2002536" y="649223"/>
                  </a:lnTo>
                  <a:lnTo>
                    <a:pt x="1993392" y="630935"/>
                  </a:lnTo>
                  <a:close/>
                </a:path>
                <a:path w="2021204" h="762000">
                  <a:moveTo>
                    <a:pt x="2019923" y="630935"/>
                  </a:moveTo>
                  <a:lnTo>
                    <a:pt x="1993392" y="630935"/>
                  </a:lnTo>
                  <a:lnTo>
                    <a:pt x="2002536" y="649223"/>
                  </a:lnTo>
                  <a:lnTo>
                    <a:pt x="2014520" y="649223"/>
                  </a:lnTo>
                  <a:lnTo>
                    <a:pt x="2019923" y="630935"/>
                  </a:lnTo>
                  <a:close/>
                </a:path>
                <a:path w="2021204" h="762000">
                  <a:moveTo>
                    <a:pt x="172720" y="21335"/>
                  </a:moveTo>
                  <a:lnTo>
                    <a:pt x="146304" y="21335"/>
                  </a:lnTo>
                  <a:lnTo>
                    <a:pt x="164592" y="36575"/>
                  </a:lnTo>
                  <a:lnTo>
                    <a:pt x="136741" y="51390"/>
                  </a:lnTo>
                  <a:lnTo>
                    <a:pt x="124968" y="88391"/>
                  </a:lnTo>
                  <a:lnTo>
                    <a:pt x="1989036" y="645191"/>
                  </a:lnTo>
                  <a:lnTo>
                    <a:pt x="1993392" y="630935"/>
                  </a:lnTo>
                  <a:lnTo>
                    <a:pt x="2019923" y="630935"/>
                  </a:lnTo>
                  <a:lnTo>
                    <a:pt x="2020824" y="627888"/>
                  </a:lnTo>
                  <a:lnTo>
                    <a:pt x="197242" y="82295"/>
                  </a:lnTo>
                  <a:lnTo>
                    <a:pt x="152400" y="82295"/>
                  </a:lnTo>
                  <a:lnTo>
                    <a:pt x="146304" y="67055"/>
                  </a:lnTo>
                  <a:lnTo>
                    <a:pt x="157480" y="67055"/>
                  </a:lnTo>
                  <a:lnTo>
                    <a:pt x="172720" y="21335"/>
                  </a:lnTo>
                  <a:close/>
                </a:path>
                <a:path w="2021204" h="762000">
                  <a:moveTo>
                    <a:pt x="179831" y="0"/>
                  </a:moveTo>
                  <a:lnTo>
                    <a:pt x="0" y="97535"/>
                  </a:lnTo>
                  <a:lnTo>
                    <a:pt x="97536" y="274319"/>
                  </a:lnTo>
                  <a:lnTo>
                    <a:pt x="108373" y="237743"/>
                  </a:lnTo>
                  <a:lnTo>
                    <a:pt x="79248" y="237743"/>
                  </a:lnTo>
                  <a:lnTo>
                    <a:pt x="88641" y="209562"/>
                  </a:lnTo>
                  <a:lnTo>
                    <a:pt x="37159" y="112775"/>
                  </a:lnTo>
                  <a:lnTo>
                    <a:pt x="21336" y="112775"/>
                  </a:lnTo>
                  <a:lnTo>
                    <a:pt x="27431" y="94487"/>
                  </a:lnTo>
                  <a:lnTo>
                    <a:pt x="55717" y="94487"/>
                  </a:lnTo>
                  <a:lnTo>
                    <a:pt x="136741" y="51390"/>
                  </a:lnTo>
                  <a:lnTo>
                    <a:pt x="146304" y="21335"/>
                  </a:lnTo>
                  <a:lnTo>
                    <a:pt x="172720" y="21335"/>
                  </a:lnTo>
                  <a:lnTo>
                    <a:pt x="179831" y="0"/>
                  </a:lnTo>
                  <a:close/>
                </a:path>
                <a:path w="2021204" h="762000">
                  <a:moveTo>
                    <a:pt x="88641" y="209562"/>
                  </a:moveTo>
                  <a:lnTo>
                    <a:pt x="79248" y="237743"/>
                  </a:lnTo>
                  <a:lnTo>
                    <a:pt x="103631" y="237743"/>
                  </a:lnTo>
                  <a:lnTo>
                    <a:pt x="88641" y="209562"/>
                  </a:lnTo>
                  <a:close/>
                </a:path>
                <a:path w="2021204" h="762000">
                  <a:moveTo>
                    <a:pt x="100584" y="173735"/>
                  </a:moveTo>
                  <a:lnTo>
                    <a:pt x="88641" y="209562"/>
                  </a:lnTo>
                  <a:lnTo>
                    <a:pt x="103631" y="237743"/>
                  </a:lnTo>
                  <a:lnTo>
                    <a:pt x="108373" y="237743"/>
                  </a:lnTo>
                  <a:lnTo>
                    <a:pt x="118190" y="204611"/>
                  </a:lnTo>
                  <a:lnTo>
                    <a:pt x="106680" y="201167"/>
                  </a:lnTo>
                  <a:lnTo>
                    <a:pt x="121919" y="192023"/>
                  </a:lnTo>
                  <a:lnTo>
                    <a:pt x="162143" y="192023"/>
                  </a:lnTo>
                  <a:lnTo>
                    <a:pt x="100584" y="173735"/>
                  </a:lnTo>
                  <a:close/>
                </a:path>
                <a:path w="2021204" h="762000">
                  <a:moveTo>
                    <a:pt x="121919" y="192023"/>
                  </a:moveTo>
                  <a:lnTo>
                    <a:pt x="106680" y="201167"/>
                  </a:lnTo>
                  <a:lnTo>
                    <a:pt x="118190" y="204611"/>
                  </a:lnTo>
                  <a:lnTo>
                    <a:pt x="121919" y="192023"/>
                  </a:lnTo>
                  <a:close/>
                </a:path>
                <a:path w="2021204" h="762000">
                  <a:moveTo>
                    <a:pt x="27431" y="94487"/>
                  </a:moveTo>
                  <a:lnTo>
                    <a:pt x="21336" y="112775"/>
                  </a:lnTo>
                  <a:lnTo>
                    <a:pt x="33669" y="106215"/>
                  </a:lnTo>
                  <a:lnTo>
                    <a:pt x="27431" y="94487"/>
                  </a:lnTo>
                  <a:close/>
                </a:path>
                <a:path w="2021204" h="762000">
                  <a:moveTo>
                    <a:pt x="33669" y="106215"/>
                  </a:moveTo>
                  <a:lnTo>
                    <a:pt x="21336" y="112775"/>
                  </a:lnTo>
                  <a:lnTo>
                    <a:pt x="37159" y="112775"/>
                  </a:lnTo>
                  <a:lnTo>
                    <a:pt x="33669" y="106215"/>
                  </a:lnTo>
                  <a:close/>
                </a:path>
                <a:path w="2021204" h="762000">
                  <a:moveTo>
                    <a:pt x="55717" y="94487"/>
                  </a:moveTo>
                  <a:lnTo>
                    <a:pt x="27431" y="94487"/>
                  </a:lnTo>
                  <a:lnTo>
                    <a:pt x="33669" y="106215"/>
                  </a:lnTo>
                  <a:lnTo>
                    <a:pt x="55717" y="94487"/>
                  </a:lnTo>
                  <a:close/>
                </a:path>
                <a:path w="2021204" h="762000">
                  <a:moveTo>
                    <a:pt x="146304" y="67055"/>
                  </a:moveTo>
                  <a:lnTo>
                    <a:pt x="152400" y="82295"/>
                  </a:lnTo>
                  <a:lnTo>
                    <a:pt x="156466" y="70096"/>
                  </a:lnTo>
                  <a:lnTo>
                    <a:pt x="146304" y="67055"/>
                  </a:lnTo>
                  <a:close/>
                </a:path>
                <a:path w="2021204" h="762000">
                  <a:moveTo>
                    <a:pt x="156466" y="70096"/>
                  </a:moveTo>
                  <a:lnTo>
                    <a:pt x="152400" y="82295"/>
                  </a:lnTo>
                  <a:lnTo>
                    <a:pt x="197242" y="82295"/>
                  </a:lnTo>
                  <a:lnTo>
                    <a:pt x="156466" y="70096"/>
                  </a:lnTo>
                  <a:close/>
                </a:path>
                <a:path w="2021204" h="762000">
                  <a:moveTo>
                    <a:pt x="157480" y="67055"/>
                  </a:moveTo>
                  <a:lnTo>
                    <a:pt x="146304" y="67055"/>
                  </a:lnTo>
                  <a:lnTo>
                    <a:pt x="156466" y="70096"/>
                  </a:lnTo>
                  <a:lnTo>
                    <a:pt x="157480" y="67055"/>
                  </a:lnTo>
                  <a:close/>
                </a:path>
                <a:path w="2021204" h="762000">
                  <a:moveTo>
                    <a:pt x="146304" y="21335"/>
                  </a:moveTo>
                  <a:lnTo>
                    <a:pt x="136741" y="51390"/>
                  </a:lnTo>
                  <a:lnTo>
                    <a:pt x="164592" y="36575"/>
                  </a:lnTo>
                  <a:lnTo>
                    <a:pt x="146304" y="21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61231" y="5062727"/>
              <a:ext cx="546100" cy="448309"/>
            </a:xfrm>
            <a:custGeom>
              <a:avLst/>
              <a:gdLst/>
              <a:ahLst/>
              <a:cxnLst/>
              <a:rect l="l" t="t" r="r" b="b"/>
              <a:pathLst>
                <a:path w="546100" h="448310">
                  <a:moveTo>
                    <a:pt x="387096" y="0"/>
                  </a:moveTo>
                  <a:lnTo>
                    <a:pt x="420624" y="45719"/>
                  </a:lnTo>
                  <a:lnTo>
                    <a:pt x="0" y="359663"/>
                  </a:lnTo>
                  <a:lnTo>
                    <a:pt x="70104" y="448055"/>
                  </a:lnTo>
                  <a:lnTo>
                    <a:pt x="487680" y="137159"/>
                  </a:lnTo>
                  <a:lnTo>
                    <a:pt x="521208" y="182879"/>
                  </a:lnTo>
                  <a:lnTo>
                    <a:pt x="545592" y="24383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5992" y="5047488"/>
              <a:ext cx="576580" cy="481965"/>
            </a:xfrm>
            <a:custGeom>
              <a:avLst/>
              <a:gdLst/>
              <a:ahLst/>
              <a:cxnLst/>
              <a:rect l="l" t="t" r="r" b="b"/>
              <a:pathLst>
                <a:path w="576579" h="481964">
                  <a:moveTo>
                    <a:pt x="419083" y="59772"/>
                  </a:moveTo>
                  <a:lnTo>
                    <a:pt x="0" y="371856"/>
                  </a:lnTo>
                  <a:lnTo>
                    <a:pt x="82296" y="481584"/>
                  </a:lnTo>
                  <a:lnTo>
                    <a:pt x="115355" y="457200"/>
                  </a:lnTo>
                  <a:lnTo>
                    <a:pt x="94487" y="457200"/>
                  </a:lnTo>
                  <a:lnTo>
                    <a:pt x="76200" y="454151"/>
                  </a:lnTo>
                  <a:lnTo>
                    <a:pt x="86582" y="446420"/>
                  </a:lnTo>
                  <a:lnTo>
                    <a:pt x="40843" y="384048"/>
                  </a:lnTo>
                  <a:lnTo>
                    <a:pt x="24384" y="384048"/>
                  </a:lnTo>
                  <a:lnTo>
                    <a:pt x="27432" y="365760"/>
                  </a:lnTo>
                  <a:lnTo>
                    <a:pt x="48942" y="365760"/>
                  </a:lnTo>
                  <a:lnTo>
                    <a:pt x="445965" y="70104"/>
                  </a:lnTo>
                  <a:lnTo>
                    <a:pt x="426720" y="70104"/>
                  </a:lnTo>
                  <a:lnTo>
                    <a:pt x="419083" y="59772"/>
                  </a:lnTo>
                  <a:close/>
                </a:path>
                <a:path w="576579" h="481964">
                  <a:moveTo>
                    <a:pt x="86582" y="446420"/>
                  </a:moveTo>
                  <a:lnTo>
                    <a:pt x="76200" y="454151"/>
                  </a:lnTo>
                  <a:lnTo>
                    <a:pt x="94487" y="457200"/>
                  </a:lnTo>
                  <a:lnTo>
                    <a:pt x="86582" y="446420"/>
                  </a:lnTo>
                  <a:close/>
                </a:path>
                <a:path w="576579" h="481964">
                  <a:moveTo>
                    <a:pt x="505967" y="134112"/>
                  </a:moveTo>
                  <a:lnTo>
                    <a:pt x="86582" y="446420"/>
                  </a:lnTo>
                  <a:lnTo>
                    <a:pt x="94487" y="457200"/>
                  </a:lnTo>
                  <a:lnTo>
                    <a:pt x="115355" y="457200"/>
                  </a:lnTo>
                  <a:lnTo>
                    <a:pt x="501686" y="172246"/>
                  </a:lnTo>
                  <a:lnTo>
                    <a:pt x="493775" y="161544"/>
                  </a:lnTo>
                  <a:lnTo>
                    <a:pt x="526181" y="161544"/>
                  </a:lnTo>
                  <a:lnTo>
                    <a:pt x="505967" y="134112"/>
                  </a:lnTo>
                  <a:close/>
                </a:path>
                <a:path w="576579" h="481964">
                  <a:moveTo>
                    <a:pt x="27432" y="365760"/>
                  </a:moveTo>
                  <a:lnTo>
                    <a:pt x="24384" y="384048"/>
                  </a:lnTo>
                  <a:lnTo>
                    <a:pt x="35029" y="376120"/>
                  </a:lnTo>
                  <a:lnTo>
                    <a:pt x="27432" y="365760"/>
                  </a:lnTo>
                  <a:close/>
                </a:path>
                <a:path w="576579" h="481964">
                  <a:moveTo>
                    <a:pt x="35029" y="376120"/>
                  </a:moveTo>
                  <a:lnTo>
                    <a:pt x="24384" y="384048"/>
                  </a:lnTo>
                  <a:lnTo>
                    <a:pt x="40843" y="384048"/>
                  </a:lnTo>
                  <a:lnTo>
                    <a:pt x="35029" y="376120"/>
                  </a:lnTo>
                  <a:close/>
                </a:path>
                <a:path w="576579" h="481964">
                  <a:moveTo>
                    <a:pt x="48942" y="365760"/>
                  </a:moveTo>
                  <a:lnTo>
                    <a:pt x="27432" y="365760"/>
                  </a:lnTo>
                  <a:lnTo>
                    <a:pt x="35029" y="376120"/>
                  </a:lnTo>
                  <a:lnTo>
                    <a:pt x="48942" y="365760"/>
                  </a:lnTo>
                  <a:close/>
                </a:path>
                <a:path w="576579" h="481964">
                  <a:moveTo>
                    <a:pt x="526181" y="161544"/>
                  </a:moveTo>
                  <a:lnTo>
                    <a:pt x="493775" y="161544"/>
                  </a:lnTo>
                  <a:lnTo>
                    <a:pt x="512063" y="164592"/>
                  </a:lnTo>
                  <a:lnTo>
                    <a:pt x="501686" y="172246"/>
                  </a:lnTo>
                  <a:lnTo>
                    <a:pt x="545591" y="231648"/>
                  </a:lnTo>
                  <a:lnTo>
                    <a:pt x="550672" y="198119"/>
                  </a:lnTo>
                  <a:lnTo>
                    <a:pt x="524256" y="198119"/>
                  </a:lnTo>
                  <a:lnTo>
                    <a:pt x="529165" y="165594"/>
                  </a:lnTo>
                  <a:lnTo>
                    <a:pt x="526181" y="161544"/>
                  </a:lnTo>
                  <a:close/>
                </a:path>
                <a:path w="576579" h="481964">
                  <a:moveTo>
                    <a:pt x="529165" y="165594"/>
                  </a:moveTo>
                  <a:lnTo>
                    <a:pt x="524256" y="198119"/>
                  </a:lnTo>
                  <a:lnTo>
                    <a:pt x="548639" y="192024"/>
                  </a:lnTo>
                  <a:lnTo>
                    <a:pt x="529165" y="165594"/>
                  </a:lnTo>
                  <a:close/>
                </a:path>
                <a:path w="576579" h="481964">
                  <a:moveTo>
                    <a:pt x="546662" y="49677"/>
                  </a:moveTo>
                  <a:lnTo>
                    <a:pt x="529165" y="165594"/>
                  </a:lnTo>
                  <a:lnTo>
                    <a:pt x="548639" y="192024"/>
                  </a:lnTo>
                  <a:lnTo>
                    <a:pt x="524256" y="198119"/>
                  </a:lnTo>
                  <a:lnTo>
                    <a:pt x="550672" y="198119"/>
                  </a:lnTo>
                  <a:lnTo>
                    <a:pt x="572839" y="51816"/>
                  </a:lnTo>
                  <a:lnTo>
                    <a:pt x="560832" y="51816"/>
                  </a:lnTo>
                  <a:lnTo>
                    <a:pt x="546662" y="49677"/>
                  </a:lnTo>
                  <a:close/>
                </a:path>
                <a:path w="576579" h="481964">
                  <a:moveTo>
                    <a:pt x="493775" y="161544"/>
                  </a:moveTo>
                  <a:lnTo>
                    <a:pt x="501686" y="172246"/>
                  </a:lnTo>
                  <a:lnTo>
                    <a:pt x="512063" y="164592"/>
                  </a:lnTo>
                  <a:lnTo>
                    <a:pt x="493775" y="161544"/>
                  </a:lnTo>
                  <a:close/>
                </a:path>
                <a:path w="576579" h="481964">
                  <a:moveTo>
                    <a:pt x="429767" y="51816"/>
                  </a:moveTo>
                  <a:lnTo>
                    <a:pt x="419083" y="59772"/>
                  </a:lnTo>
                  <a:lnTo>
                    <a:pt x="426720" y="70104"/>
                  </a:lnTo>
                  <a:lnTo>
                    <a:pt x="429767" y="51816"/>
                  </a:lnTo>
                  <a:close/>
                </a:path>
                <a:path w="576579" h="481964">
                  <a:moveTo>
                    <a:pt x="444669" y="51816"/>
                  </a:moveTo>
                  <a:lnTo>
                    <a:pt x="429767" y="51816"/>
                  </a:lnTo>
                  <a:lnTo>
                    <a:pt x="426720" y="70104"/>
                  </a:lnTo>
                  <a:lnTo>
                    <a:pt x="445965" y="70104"/>
                  </a:lnTo>
                  <a:lnTo>
                    <a:pt x="454151" y="64007"/>
                  </a:lnTo>
                  <a:lnTo>
                    <a:pt x="444669" y="51816"/>
                  </a:lnTo>
                  <a:close/>
                </a:path>
                <a:path w="576579" h="481964">
                  <a:moveTo>
                    <a:pt x="374903" y="0"/>
                  </a:moveTo>
                  <a:lnTo>
                    <a:pt x="419083" y="59772"/>
                  </a:lnTo>
                  <a:lnTo>
                    <a:pt x="429767" y="51816"/>
                  </a:lnTo>
                  <a:lnTo>
                    <a:pt x="444669" y="51816"/>
                  </a:lnTo>
                  <a:lnTo>
                    <a:pt x="429217" y="31949"/>
                  </a:lnTo>
                  <a:lnTo>
                    <a:pt x="399288" y="27431"/>
                  </a:lnTo>
                  <a:lnTo>
                    <a:pt x="411479" y="9143"/>
                  </a:lnTo>
                  <a:lnTo>
                    <a:pt x="435254" y="9143"/>
                  </a:lnTo>
                  <a:lnTo>
                    <a:pt x="374903" y="0"/>
                  </a:lnTo>
                  <a:close/>
                </a:path>
                <a:path w="576579" h="481964">
                  <a:moveTo>
                    <a:pt x="548639" y="36575"/>
                  </a:moveTo>
                  <a:lnTo>
                    <a:pt x="546662" y="49677"/>
                  </a:lnTo>
                  <a:lnTo>
                    <a:pt x="560832" y="51816"/>
                  </a:lnTo>
                  <a:lnTo>
                    <a:pt x="548639" y="36575"/>
                  </a:lnTo>
                  <a:close/>
                </a:path>
                <a:path w="576579" h="481964">
                  <a:moveTo>
                    <a:pt x="575148" y="36575"/>
                  </a:moveTo>
                  <a:lnTo>
                    <a:pt x="548639" y="36575"/>
                  </a:lnTo>
                  <a:lnTo>
                    <a:pt x="560832" y="51816"/>
                  </a:lnTo>
                  <a:lnTo>
                    <a:pt x="572839" y="51816"/>
                  </a:lnTo>
                  <a:lnTo>
                    <a:pt x="575148" y="36575"/>
                  </a:lnTo>
                  <a:close/>
                </a:path>
                <a:path w="576579" h="481964">
                  <a:moveTo>
                    <a:pt x="435254" y="9143"/>
                  </a:moveTo>
                  <a:lnTo>
                    <a:pt x="411479" y="9143"/>
                  </a:lnTo>
                  <a:lnTo>
                    <a:pt x="429217" y="31949"/>
                  </a:lnTo>
                  <a:lnTo>
                    <a:pt x="546662" y="49677"/>
                  </a:lnTo>
                  <a:lnTo>
                    <a:pt x="548639" y="36575"/>
                  </a:lnTo>
                  <a:lnTo>
                    <a:pt x="575148" y="36575"/>
                  </a:lnTo>
                  <a:lnTo>
                    <a:pt x="576072" y="30480"/>
                  </a:lnTo>
                  <a:lnTo>
                    <a:pt x="435254" y="9143"/>
                  </a:lnTo>
                  <a:close/>
                </a:path>
                <a:path w="576579" h="481964">
                  <a:moveTo>
                    <a:pt x="411479" y="9143"/>
                  </a:moveTo>
                  <a:lnTo>
                    <a:pt x="399288" y="27431"/>
                  </a:lnTo>
                  <a:lnTo>
                    <a:pt x="429217" y="31949"/>
                  </a:lnTo>
                  <a:lnTo>
                    <a:pt x="411479" y="91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8848" y="774191"/>
              <a:ext cx="4632960" cy="1140460"/>
            </a:xfrm>
            <a:custGeom>
              <a:avLst/>
              <a:gdLst/>
              <a:ahLst/>
              <a:cxnLst/>
              <a:rect l="l" t="t" r="r" b="b"/>
              <a:pathLst>
                <a:path w="4632959" h="1140460">
                  <a:moveTo>
                    <a:pt x="4632959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4632959" y="1139952"/>
                  </a:lnTo>
                  <a:lnTo>
                    <a:pt x="463295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23942" y="787835"/>
            <a:ext cx="4450080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sz="17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многоквартирным</a:t>
            </a:r>
            <a:r>
              <a:rPr sz="17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домом,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под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надземными 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подземными </a:t>
            </a:r>
            <a:r>
              <a:rPr sz="17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гаражными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sz="1700" b="1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7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584" y="4712208"/>
            <a:ext cx="3615054" cy="1478280"/>
          </a:xfrm>
          <a:custGeom>
            <a:avLst/>
            <a:gdLst/>
            <a:ahLst/>
            <a:cxnLst/>
            <a:rect l="l" t="t" r="r" b="b"/>
            <a:pathLst>
              <a:path w="3615054" h="1478279">
                <a:moveTo>
                  <a:pt x="3614928" y="0"/>
                </a:moveTo>
                <a:lnTo>
                  <a:pt x="0" y="0"/>
                </a:lnTo>
                <a:lnTo>
                  <a:pt x="0" y="1478279"/>
                </a:lnTo>
                <a:lnTo>
                  <a:pt x="3614928" y="1478279"/>
                </a:lnTo>
                <a:lnTo>
                  <a:pt x="3614928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19220" y="4736083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7460" algn="l"/>
              </a:tabLst>
            </a:pPr>
            <a:r>
              <a:rPr sz="1800" u="sng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324" y="4736083"/>
            <a:ext cx="326580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  <a:r>
              <a:rPr sz="18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«Квартиры»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1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6525" algn="ctr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ней, </a:t>
            </a:r>
            <a:r>
              <a:rPr sz="1800" b="1" u="sng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800" b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b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u="sng" spc="-5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6525" algn="ctr">
              <a:lnSpc>
                <a:spcPct val="100000"/>
              </a:lnSpc>
            </a:pPr>
            <a:r>
              <a:rPr sz="1800" b="1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3-комнатная </a:t>
            </a:r>
            <a:r>
              <a:rPr sz="1800" b="1" u="sng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</a:t>
            </a:r>
            <a:endParaRPr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15536" y="1834525"/>
            <a:ext cx="3737103" cy="2085339"/>
          </a:xfrm>
          <a:custGeom>
            <a:avLst/>
            <a:gdLst/>
            <a:ahLst/>
            <a:cxnLst/>
            <a:rect l="l" t="t" r="r" b="b"/>
            <a:pathLst>
              <a:path w="3837940" h="2085339">
                <a:moveTo>
                  <a:pt x="3831335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2078736"/>
                </a:lnTo>
                <a:lnTo>
                  <a:pt x="6095" y="2084832"/>
                </a:lnTo>
                <a:lnTo>
                  <a:pt x="3831335" y="2084832"/>
                </a:lnTo>
                <a:lnTo>
                  <a:pt x="3837431" y="2078736"/>
                </a:lnTo>
                <a:lnTo>
                  <a:pt x="3837431" y="2072640"/>
                </a:lnTo>
                <a:lnTo>
                  <a:pt x="27431" y="2072639"/>
                </a:lnTo>
                <a:lnTo>
                  <a:pt x="15239" y="2060447"/>
                </a:lnTo>
                <a:lnTo>
                  <a:pt x="27431" y="2060447"/>
                </a:lnTo>
                <a:lnTo>
                  <a:pt x="27431" y="27431"/>
                </a:lnTo>
                <a:lnTo>
                  <a:pt x="15239" y="27431"/>
                </a:lnTo>
                <a:lnTo>
                  <a:pt x="27431" y="15239"/>
                </a:lnTo>
                <a:lnTo>
                  <a:pt x="3837431" y="15239"/>
                </a:lnTo>
                <a:lnTo>
                  <a:pt x="3837431" y="6096"/>
                </a:lnTo>
                <a:lnTo>
                  <a:pt x="3831335" y="0"/>
                </a:lnTo>
                <a:close/>
              </a:path>
              <a:path w="3837940" h="2085339">
                <a:moveTo>
                  <a:pt x="27431" y="2060447"/>
                </a:moveTo>
                <a:lnTo>
                  <a:pt x="15239" y="2060447"/>
                </a:lnTo>
                <a:lnTo>
                  <a:pt x="27431" y="2072639"/>
                </a:lnTo>
                <a:lnTo>
                  <a:pt x="27431" y="2060447"/>
                </a:lnTo>
                <a:close/>
              </a:path>
              <a:path w="3837940" h="2085339">
                <a:moveTo>
                  <a:pt x="3813048" y="2060447"/>
                </a:moveTo>
                <a:lnTo>
                  <a:pt x="27431" y="2060447"/>
                </a:lnTo>
                <a:lnTo>
                  <a:pt x="27431" y="2072639"/>
                </a:lnTo>
                <a:lnTo>
                  <a:pt x="3813048" y="2072639"/>
                </a:lnTo>
                <a:lnTo>
                  <a:pt x="3813048" y="2060447"/>
                </a:lnTo>
                <a:close/>
              </a:path>
              <a:path w="3837940" h="2085339">
                <a:moveTo>
                  <a:pt x="3813048" y="15239"/>
                </a:moveTo>
                <a:lnTo>
                  <a:pt x="3813048" y="2072639"/>
                </a:lnTo>
                <a:lnTo>
                  <a:pt x="3825239" y="2060447"/>
                </a:lnTo>
                <a:lnTo>
                  <a:pt x="3837431" y="2060447"/>
                </a:lnTo>
                <a:lnTo>
                  <a:pt x="3837431" y="27431"/>
                </a:lnTo>
                <a:lnTo>
                  <a:pt x="3825239" y="27431"/>
                </a:lnTo>
                <a:lnTo>
                  <a:pt x="3813048" y="15239"/>
                </a:lnTo>
                <a:close/>
              </a:path>
              <a:path w="3837940" h="2085339">
                <a:moveTo>
                  <a:pt x="3837431" y="2060447"/>
                </a:moveTo>
                <a:lnTo>
                  <a:pt x="3825239" y="2060447"/>
                </a:lnTo>
                <a:lnTo>
                  <a:pt x="3813048" y="2072639"/>
                </a:lnTo>
                <a:lnTo>
                  <a:pt x="3837431" y="2072640"/>
                </a:lnTo>
                <a:lnTo>
                  <a:pt x="3837431" y="2060447"/>
                </a:lnTo>
                <a:close/>
              </a:path>
              <a:path w="3837940" h="2085339">
                <a:moveTo>
                  <a:pt x="27431" y="15239"/>
                </a:moveTo>
                <a:lnTo>
                  <a:pt x="15239" y="27431"/>
                </a:lnTo>
                <a:lnTo>
                  <a:pt x="27431" y="27431"/>
                </a:lnTo>
                <a:lnTo>
                  <a:pt x="27431" y="15239"/>
                </a:lnTo>
                <a:close/>
              </a:path>
              <a:path w="3837940" h="2085339">
                <a:moveTo>
                  <a:pt x="3813048" y="15239"/>
                </a:moveTo>
                <a:lnTo>
                  <a:pt x="27431" y="15239"/>
                </a:lnTo>
                <a:lnTo>
                  <a:pt x="27431" y="27431"/>
                </a:lnTo>
                <a:lnTo>
                  <a:pt x="3813048" y="27431"/>
                </a:lnTo>
                <a:lnTo>
                  <a:pt x="3813048" y="15239"/>
                </a:lnTo>
                <a:close/>
              </a:path>
              <a:path w="3837940" h="2085339">
                <a:moveTo>
                  <a:pt x="3837431" y="15239"/>
                </a:moveTo>
                <a:lnTo>
                  <a:pt x="3813048" y="15239"/>
                </a:lnTo>
                <a:lnTo>
                  <a:pt x="3825239" y="27431"/>
                </a:lnTo>
                <a:lnTo>
                  <a:pt x="3837431" y="27431"/>
                </a:lnTo>
                <a:lnTo>
                  <a:pt x="3837431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392" y="4687823"/>
            <a:ext cx="3627120" cy="1503045"/>
          </a:xfrm>
          <a:custGeom>
            <a:avLst/>
            <a:gdLst/>
            <a:ahLst/>
            <a:cxnLst/>
            <a:rect l="l" t="t" r="r" b="b"/>
            <a:pathLst>
              <a:path w="3627120" h="1503045">
                <a:moveTo>
                  <a:pt x="3621024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1496568"/>
                </a:lnTo>
                <a:lnTo>
                  <a:pt x="6096" y="1502664"/>
                </a:lnTo>
                <a:lnTo>
                  <a:pt x="3621024" y="1502664"/>
                </a:lnTo>
                <a:lnTo>
                  <a:pt x="3627120" y="1496568"/>
                </a:lnTo>
                <a:lnTo>
                  <a:pt x="3627120" y="1487425"/>
                </a:lnTo>
                <a:lnTo>
                  <a:pt x="24384" y="1487425"/>
                </a:lnTo>
                <a:lnTo>
                  <a:pt x="12192" y="1475232"/>
                </a:lnTo>
                <a:lnTo>
                  <a:pt x="24384" y="1475232"/>
                </a:lnTo>
                <a:lnTo>
                  <a:pt x="24384" y="24383"/>
                </a:lnTo>
                <a:lnTo>
                  <a:pt x="12192" y="24383"/>
                </a:lnTo>
                <a:lnTo>
                  <a:pt x="24384" y="12192"/>
                </a:lnTo>
                <a:lnTo>
                  <a:pt x="3627120" y="12192"/>
                </a:lnTo>
                <a:lnTo>
                  <a:pt x="3627120" y="6095"/>
                </a:lnTo>
                <a:lnTo>
                  <a:pt x="3621024" y="0"/>
                </a:lnTo>
                <a:close/>
              </a:path>
              <a:path w="3627120" h="1503045">
                <a:moveTo>
                  <a:pt x="24384" y="1475232"/>
                </a:moveTo>
                <a:lnTo>
                  <a:pt x="12192" y="1475232"/>
                </a:lnTo>
                <a:lnTo>
                  <a:pt x="24384" y="1487425"/>
                </a:lnTo>
                <a:lnTo>
                  <a:pt x="24384" y="1475232"/>
                </a:lnTo>
                <a:close/>
              </a:path>
              <a:path w="3627120" h="1503045">
                <a:moveTo>
                  <a:pt x="3599688" y="1475232"/>
                </a:moveTo>
                <a:lnTo>
                  <a:pt x="24384" y="1475232"/>
                </a:lnTo>
                <a:lnTo>
                  <a:pt x="24384" y="1487425"/>
                </a:lnTo>
                <a:lnTo>
                  <a:pt x="3599688" y="1487425"/>
                </a:lnTo>
                <a:lnTo>
                  <a:pt x="3599688" y="1475232"/>
                </a:lnTo>
                <a:close/>
              </a:path>
              <a:path w="3627120" h="1503045">
                <a:moveTo>
                  <a:pt x="3599688" y="12192"/>
                </a:moveTo>
                <a:lnTo>
                  <a:pt x="3599688" y="1487425"/>
                </a:lnTo>
                <a:lnTo>
                  <a:pt x="3611879" y="1475232"/>
                </a:lnTo>
                <a:lnTo>
                  <a:pt x="3627120" y="1475232"/>
                </a:lnTo>
                <a:lnTo>
                  <a:pt x="3627120" y="24383"/>
                </a:lnTo>
                <a:lnTo>
                  <a:pt x="3611879" y="24383"/>
                </a:lnTo>
                <a:lnTo>
                  <a:pt x="3599688" y="12192"/>
                </a:lnTo>
                <a:close/>
              </a:path>
              <a:path w="3627120" h="1503045">
                <a:moveTo>
                  <a:pt x="3627120" y="1475232"/>
                </a:moveTo>
                <a:lnTo>
                  <a:pt x="3611879" y="1475232"/>
                </a:lnTo>
                <a:lnTo>
                  <a:pt x="3599688" y="1487425"/>
                </a:lnTo>
                <a:lnTo>
                  <a:pt x="3627120" y="1487425"/>
                </a:lnTo>
                <a:lnTo>
                  <a:pt x="3627120" y="1475232"/>
                </a:lnTo>
                <a:close/>
              </a:path>
              <a:path w="3627120" h="1503045">
                <a:moveTo>
                  <a:pt x="24384" y="12192"/>
                </a:moveTo>
                <a:lnTo>
                  <a:pt x="12192" y="24383"/>
                </a:lnTo>
                <a:lnTo>
                  <a:pt x="24384" y="24383"/>
                </a:lnTo>
                <a:lnTo>
                  <a:pt x="24384" y="12192"/>
                </a:lnTo>
                <a:close/>
              </a:path>
              <a:path w="3627120" h="1503045">
                <a:moveTo>
                  <a:pt x="3599688" y="12192"/>
                </a:moveTo>
                <a:lnTo>
                  <a:pt x="24384" y="12192"/>
                </a:lnTo>
                <a:lnTo>
                  <a:pt x="24384" y="24383"/>
                </a:lnTo>
                <a:lnTo>
                  <a:pt x="3599688" y="24383"/>
                </a:lnTo>
                <a:lnTo>
                  <a:pt x="3599688" y="12192"/>
                </a:lnTo>
                <a:close/>
              </a:path>
              <a:path w="3627120" h="1503045">
                <a:moveTo>
                  <a:pt x="3627120" y="12192"/>
                </a:moveTo>
                <a:lnTo>
                  <a:pt x="3599688" y="12192"/>
                </a:lnTo>
                <a:lnTo>
                  <a:pt x="3611879" y="24383"/>
                </a:lnTo>
                <a:lnTo>
                  <a:pt x="3627120" y="24383"/>
                </a:lnTo>
                <a:lnTo>
                  <a:pt x="3627120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5032502" y="781010"/>
            <a:ext cx="4632960" cy="1146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45571" y="1862980"/>
            <a:ext cx="3677031" cy="199416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3900359" y="1911882"/>
            <a:ext cx="3837940" cy="197874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0805" marR="115570"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садового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раздела, </a:t>
            </a:r>
            <a:r>
              <a:rPr sz="18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9356" y="3924229"/>
            <a:ext cx="1411671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664046, Иркутская область,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г. Иркутск,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ул. Гоголя, д. 35, 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17,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9356" y="5636329"/>
            <a:ext cx="1411671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129515, 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. Иркутск, Проектируемый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-д, 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12191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73151"/>
              <a:ext cx="9144000" cy="4782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2" y="3547871"/>
              <a:ext cx="2508885" cy="3234055"/>
            </a:xfrm>
            <a:custGeom>
              <a:avLst/>
              <a:gdLst/>
              <a:ahLst/>
              <a:cxnLst/>
              <a:rect l="l" t="t" r="r" b="b"/>
              <a:pathLst>
                <a:path w="2508885" h="3234054">
                  <a:moveTo>
                    <a:pt x="250850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508504" y="3233928"/>
                  </a:lnTo>
                  <a:lnTo>
                    <a:pt x="25085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4972" y="3719310"/>
            <a:ext cx="2343785" cy="2891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 </a:t>
            </a:r>
            <a:r>
              <a:rPr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lang="ru-RU" sz="17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sz="17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</a:t>
            </a:r>
            <a:r>
              <a:rPr sz="1700" b="1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700" b="1" u="sng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являющийся</a:t>
            </a:r>
            <a:r>
              <a:rPr sz="1700" b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обособленным</a:t>
            </a:r>
            <a:r>
              <a:rPr sz="1700" b="1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строением</a:t>
            </a:r>
            <a:r>
              <a:rPr sz="17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sz="17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зарегистрированного  права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 подлежит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7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1440" y="509015"/>
            <a:ext cx="8976360" cy="6269990"/>
            <a:chOff x="91440" y="509015"/>
            <a:chExt cx="8976360" cy="6269990"/>
          </a:xfrm>
        </p:grpSpPr>
        <p:sp>
          <p:nvSpPr>
            <p:cNvPr id="8" name="object 8"/>
            <p:cNvSpPr/>
            <p:nvPr/>
          </p:nvSpPr>
          <p:spPr>
            <a:xfrm>
              <a:off x="91440" y="3526536"/>
              <a:ext cx="2533015" cy="3252470"/>
            </a:xfrm>
            <a:custGeom>
              <a:avLst/>
              <a:gdLst/>
              <a:ahLst/>
              <a:cxnLst/>
              <a:rect l="l" t="t" r="r" b="b"/>
              <a:pathLst>
                <a:path w="2533015" h="3252470">
                  <a:moveTo>
                    <a:pt x="2526791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0" y="3246120"/>
                  </a:lnTo>
                  <a:lnTo>
                    <a:pt x="3047" y="3252216"/>
                  </a:lnTo>
                  <a:lnTo>
                    <a:pt x="2526791" y="3252216"/>
                  </a:lnTo>
                  <a:lnTo>
                    <a:pt x="2532888" y="3246120"/>
                  </a:lnTo>
                  <a:lnTo>
                    <a:pt x="2532888" y="3240024"/>
                  </a:lnTo>
                  <a:lnTo>
                    <a:pt x="24383" y="3240024"/>
                  </a:lnTo>
                  <a:lnTo>
                    <a:pt x="12191" y="3227832"/>
                  </a:lnTo>
                  <a:lnTo>
                    <a:pt x="24383" y="3227832"/>
                  </a:lnTo>
                  <a:lnTo>
                    <a:pt x="24383" y="24384"/>
                  </a:lnTo>
                  <a:lnTo>
                    <a:pt x="12191" y="24384"/>
                  </a:lnTo>
                  <a:lnTo>
                    <a:pt x="24383" y="12191"/>
                  </a:lnTo>
                  <a:lnTo>
                    <a:pt x="2532888" y="12191"/>
                  </a:lnTo>
                  <a:lnTo>
                    <a:pt x="2532888" y="3048"/>
                  </a:lnTo>
                  <a:lnTo>
                    <a:pt x="2526791" y="0"/>
                  </a:lnTo>
                  <a:close/>
                </a:path>
                <a:path w="2533015" h="3252470">
                  <a:moveTo>
                    <a:pt x="24383" y="3227832"/>
                  </a:moveTo>
                  <a:lnTo>
                    <a:pt x="12191" y="3227832"/>
                  </a:lnTo>
                  <a:lnTo>
                    <a:pt x="24383" y="3240024"/>
                  </a:lnTo>
                  <a:lnTo>
                    <a:pt x="24383" y="3227832"/>
                  </a:lnTo>
                  <a:close/>
                </a:path>
                <a:path w="2533015" h="3252470">
                  <a:moveTo>
                    <a:pt x="2505455" y="3227832"/>
                  </a:moveTo>
                  <a:lnTo>
                    <a:pt x="24383" y="3227832"/>
                  </a:lnTo>
                  <a:lnTo>
                    <a:pt x="24383" y="3240024"/>
                  </a:lnTo>
                  <a:lnTo>
                    <a:pt x="2505455" y="3240024"/>
                  </a:lnTo>
                  <a:lnTo>
                    <a:pt x="2505455" y="3227832"/>
                  </a:lnTo>
                  <a:close/>
                </a:path>
                <a:path w="2533015" h="3252470">
                  <a:moveTo>
                    <a:pt x="2505455" y="12191"/>
                  </a:moveTo>
                  <a:lnTo>
                    <a:pt x="2505455" y="3240024"/>
                  </a:lnTo>
                  <a:lnTo>
                    <a:pt x="2520696" y="3227832"/>
                  </a:lnTo>
                  <a:lnTo>
                    <a:pt x="2532888" y="3227832"/>
                  </a:lnTo>
                  <a:lnTo>
                    <a:pt x="2532888" y="24384"/>
                  </a:lnTo>
                  <a:lnTo>
                    <a:pt x="2520696" y="24384"/>
                  </a:lnTo>
                  <a:lnTo>
                    <a:pt x="2505455" y="12191"/>
                  </a:lnTo>
                  <a:close/>
                </a:path>
                <a:path w="2533015" h="3252470">
                  <a:moveTo>
                    <a:pt x="2532888" y="3227832"/>
                  </a:moveTo>
                  <a:lnTo>
                    <a:pt x="2520696" y="3227832"/>
                  </a:lnTo>
                  <a:lnTo>
                    <a:pt x="2505455" y="3240024"/>
                  </a:lnTo>
                  <a:lnTo>
                    <a:pt x="2532888" y="3240024"/>
                  </a:lnTo>
                  <a:lnTo>
                    <a:pt x="2532888" y="3227832"/>
                  </a:lnTo>
                  <a:close/>
                </a:path>
                <a:path w="2533015" h="3252470">
                  <a:moveTo>
                    <a:pt x="24383" y="12191"/>
                  </a:moveTo>
                  <a:lnTo>
                    <a:pt x="12191" y="24384"/>
                  </a:lnTo>
                  <a:lnTo>
                    <a:pt x="24383" y="24384"/>
                  </a:lnTo>
                  <a:lnTo>
                    <a:pt x="24383" y="12191"/>
                  </a:lnTo>
                  <a:close/>
                </a:path>
                <a:path w="2533015" h="3252470">
                  <a:moveTo>
                    <a:pt x="2505455" y="12191"/>
                  </a:moveTo>
                  <a:lnTo>
                    <a:pt x="24383" y="12191"/>
                  </a:lnTo>
                  <a:lnTo>
                    <a:pt x="24383" y="24384"/>
                  </a:lnTo>
                  <a:lnTo>
                    <a:pt x="2505455" y="24384"/>
                  </a:lnTo>
                  <a:lnTo>
                    <a:pt x="2505455" y="12191"/>
                  </a:lnTo>
                  <a:close/>
                </a:path>
                <a:path w="2533015" h="3252470">
                  <a:moveTo>
                    <a:pt x="2532888" y="12191"/>
                  </a:moveTo>
                  <a:lnTo>
                    <a:pt x="2505455" y="12191"/>
                  </a:lnTo>
                  <a:lnTo>
                    <a:pt x="2520696" y="24384"/>
                  </a:lnTo>
                  <a:lnTo>
                    <a:pt x="2532888" y="24384"/>
                  </a:lnTo>
                  <a:lnTo>
                    <a:pt x="2532888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61231" y="993647"/>
              <a:ext cx="445134" cy="3200400"/>
            </a:xfrm>
            <a:custGeom>
              <a:avLst/>
              <a:gdLst/>
              <a:ahLst/>
              <a:cxnLst/>
              <a:rect l="l" t="t" r="r" b="b"/>
              <a:pathLst>
                <a:path w="445135" h="3200400">
                  <a:moveTo>
                    <a:pt x="103632" y="0"/>
                  </a:moveTo>
                  <a:lnTo>
                    <a:pt x="0" y="121919"/>
                  </a:lnTo>
                  <a:lnTo>
                    <a:pt x="57912" y="118872"/>
                  </a:lnTo>
                  <a:lnTo>
                    <a:pt x="332232" y="3200400"/>
                  </a:lnTo>
                  <a:lnTo>
                    <a:pt x="445008" y="3191256"/>
                  </a:lnTo>
                  <a:lnTo>
                    <a:pt x="170687" y="106679"/>
                  </a:lnTo>
                  <a:lnTo>
                    <a:pt x="225551" y="103631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3799" y="975359"/>
              <a:ext cx="485140" cy="3230880"/>
            </a:xfrm>
            <a:custGeom>
              <a:avLst/>
              <a:gdLst/>
              <a:ahLst/>
              <a:cxnLst/>
              <a:rect l="l" t="t" r="r" b="b"/>
              <a:pathLst>
                <a:path w="485139" h="3230879">
                  <a:moveTo>
                    <a:pt x="98885" y="137160"/>
                  </a:moveTo>
                  <a:lnTo>
                    <a:pt x="73151" y="137160"/>
                  </a:lnTo>
                  <a:lnTo>
                    <a:pt x="85343" y="149351"/>
                  </a:lnTo>
                  <a:lnTo>
                    <a:pt x="74302" y="150140"/>
                  </a:lnTo>
                  <a:lnTo>
                    <a:pt x="347471" y="3230879"/>
                  </a:lnTo>
                  <a:lnTo>
                    <a:pt x="484631" y="3218688"/>
                  </a:lnTo>
                  <a:lnTo>
                    <a:pt x="371855" y="3218688"/>
                  </a:lnTo>
                  <a:lnTo>
                    <a:pt x="356615" y="3206496"/>
                  </a:lnTo>
                  <a:lnTo>
                    <a:pt x="370645" y="3205019"/>
                  </a:lnTo>
                  <a:lnTo>
                    <a:pt x="98885" y="137160"/>
                  </a:lnTo>
                  <a:close/>
                </a:path>
                <a:path w="485139" h="3230879">
                  <a:moveTo>
                    <a:pt x="370645" y="3205019"/>
                  </a:moveTo>
                  <a:lnTo>
                    <a:pt x="356615" y="3206496"/>
                  </a:lnTo>
                  <a:lnTo>
                    <a:pt x="371855" y="3218688"/>
                  </a:lnTo>
                  <a:lnTo>
                    <a:pt x="370645" y="3205019"/>
                  </a:lnTo>
                  <a:close/>
                </a:path>
                <a:path w="485139" h="3230879">
                  <a:moveTo>
                    <a:pt x="459009" y="3195717"/>
                  </a:moveTo>
                  <a:lnTo>
                    <a:pt x="370645" y="3205019"/>
                  </a:lnTo>
                  <a:lnTo>
                    <a:pt x="371855" y="3218688"/>
                  </a:lnTo>
                  <a:lnTo>
                    <a:pt x="484631" y="3218688"/>
                  </a:lnTo>
                  <a:lnTo>
                    <a:pt x="483821" y="3209544"/>
                  </a:lnTo>
                  <a:lnTo>
                    <a:pt x="460248" y="3209544"/>
                  </a:lnTo>
                  <a:lnTo>
                    <a:pt x="459009" y="3195717"/>
                  </a:lnTo>
                  <a:close/>
                </a:path>
                <a:path w="485139" h="3230879">
                  <a:moveTo>
                    <a:pt x="472439" y="3194304"/>
                  </a:moveTo>
                  <a:lnTo>
                    <a:pt x="459009" y="3195717"/>
                  </a:lnTo>
                  <a:lnTo>
                    <a:pt x="460248" y="3209544"/>
                  </a:lnTo>
                  <a:lnTo>
                    <a:pt x="472439" y="3194304"/>
                  </a:lnTo>
                  <a:close/>
                </a:path>
                <a:path w="485139" h="3230879">
                  <a:moveTo>
                    <a:pt x="482469" y="3194304"/>
                  </a:moveTo>
                  <a:lnTo>
                    <a:pt x="472439" y="3194304"/>
                  </a:lnTo>
                  <a:lnTo>
                    <a:pt x="460248" y="3209544"/>
                  </a:lnTo>
                  <a:lnTo>
                    <a:pt x="483821" y="3209544"/>
                  </a:lnTo>
                  <a:lnTo>
                    <a:pt x="482469" y="3194304"/>
                  </a:lnTo>
                  <a:close/>
                </a:path>
                <a:path w="485139" h="3230879">
                  <a:moveTo>
                    <a:pt x="220852" y="109474"/>
                  </a:moveTo>
                  <a:lnTo>
                    <a:pt x="182879" y="112775"/>
                  </a:lnTo>
                  <a:lnTo>
                    <a:pt x="459009" y="3195717"/>
                  </a:lnTo>
                  <a:lnTo>
                    <a:pt x="472439" y="3194304"/>
                  </a:lnTo>
                  <a:lnTo>
                    <a:pt x="482469" y="3194304"/>
                  </a:lnTo>
                  <a:lnTo>
                    <a:pt x="211393" y="137160"/>
                  </a:lnTo>
                  <a:lnTo>
                    <a:pt x="198119" y="137160"/>
                  </a:lnTo>
                  <a:lnTo>
                    <a:pt x="210312" y="124967"/>
                  </a:lnTo>
                  <a:lnTo>
                    <a:pt x="239536" y="124967"/>
                  </a:lnTo>
                  <a:lnTo>
                    <a:pt x="220852" y="109474"/>
                  </a:lnTo>
                  <a:close/>
                </a:path>
                <a:path w="485139" h="3230879">
                  <a:moveTo>
                    <a:pt x="131063" y="0"/>
                  </a:moveTo>
                  <a:lnTo>
                    <a:pt x="0" y="155448"/>
                  </a:lnTo>
                  <a:lnTo>
                    <a:pt x="74302" y="150140"/>
                  </a:lnTo>
                  <a:lnTo>
                    <a:pt x="74233" y="149351"/>
                  </a:lnTo>
                  <a:lnTo>
                    <a:pt x="36575" y="149351"/>
                  </a:lnTo>
                  <a:lnTo>
                    <a:pt x="27431" y="128015"/>
                  </a:lnTo>
                  <a:lnTo>
                    <a:pt x="56354" y="125500"/>
                  </a:lnTo>
                  <a:lnTo>
                    <a:pt x="131258" y="35176"/>
                  </a:lnTo>
                  <a:lnTo>
                    <a:pt x="121919" y="27431"/>
                  </a:lnTo>
                  <a:lnTo>
                    <a:pt x="140207" y="24384"/>
                  </a:lnTo>
                  <a:lnTo>
                    <a:pt x="159984" y="24384"/>
                  </a:lnTo>
                  <a:lnTo>
                    <a:pt x="131063" y="0"/>
                  </a:lnTo>
                  <a:close/>
                </a:path>
                <a:path w="485139" h="3230879">
                  <a:moveTo>
                    <a:pt x="73151" y="137160"/>
                  </a:moveTo>
                  <a:lnTo>
                    <a:pt x="74302" y="150140"/>
                  </a:lnTo>
                  <a:lnTo>
                    <a:pt x="85343" y="149351"/>
                  </a:lnTo>
                  <a:lnTo>
                    <a:pt x="73151" y="137160"/>
                  </a:lnTo>
                  <a:close/>
                </a:path>
                <a:path w="485139" h="3230879">
                  <a:moveTo>
                    <a:pt x="56354" y="125500"/>
                  </a:moveTo>
                  <a:lnTo>
                    <a:pt x="27431" y="128015"/>
                  </a:lnTo>
                  <a:lnTo>
                    <a:pt x="36575" y="149351"/>
                  </a:lnTo>
                  <a:lnTo>
                    <a:pt x="56354" y="125500"/>
                  </a:lnTo>
                  <a:close/>
                </a:path>
                <a:path w="485139" h="3230879">
                  <a:moveTo>
                    <a:pt x="97536" y="121919"/>
                  </a:moveTo>
                  <a:lnTo>
                    <a:pt x="56354" y="125500"/>
                  </a:lnTo>
                  <a:lnTo>
                    <a:pt x="36575" y="149351"/>
                  </a:lnTo>
                  <a:lnTo>
                    <a:pt x="74233" y="149351"/>
                  </a:lnTo>
                  <a:lnTo>
                    <a:pt x="73151" y="137160"/>
                  </a:lnTo>
                  <a:lnTo>
                    <a:pt x="98885" y="137160"/>
                  </a:lnTo>
                  <a:lnTo>
                    <a:pt x="97536" y="121919"/>
                  </a:lnTo>
                  <a:close/>
                </a:path>
                <a:path w="485139" h="3230879">
                  <a:moveTo>
                    <a:pt x="210312" y="124967"/>
                  </a:moveTo>
                  <a:lnTo>
                    <a:pt x="198119" y="137160"/>
                  </a:lnTo>
                  <a:lnTo>
                    <a:pt x="211312" y="136250"/>
                  </a:lnTo>
                  <a:lnTo>
                    <a:pt x="210312" y="124967"/>
                  </a:lnTo>
                  <a:close/>
                </a:path>
                <a:path w="485139" h="3230879">
                  <a:moveTo>
                    <a:pt x="211312" y="136250"/>
                  </a:moveTo>
                  <a:lnTo>
                    <a:pt x="198119" y="137160"/>
                  </a:lnTo>
                  <a:lnTo>
                    <a:pt x="211393" y="137160"/>
                  </a:lnTo>
                  <a:lnTo>
                    <a:pt x="211312" y="136250"/>
                  </a:lnTo>
                  <a:close/>
                </a:path>
                <a:path w="485139" h="3230879">
                  <a:moveTo>
                    <a:pt x="239536" y="124967"/>
                  </a:moveTo>
                  <a:lnTo>
                    <a:pt x="210312" y="124967"/>
                  </a:lnTo>
                  <a:lnTo>
                    <a:pt x="211312" y="136250"/>
                  </a:lnTo>
                  <a:lnTo>
                    <a:pt x="286512" y="131063"/>
                  </a:lnTo>
                  <a:lnTo>
                    <a:pt x="246887" y="131063"/>
                  </a:lnTo>
                  <a:lnTo>
                    <a:pt x="239536" y="124967"/>
                  </a:lnTo>
                  <a:close/>
                </a:path>
                <a:path w="485139" h="3230879">
                  <a:moveTo>
                    <a:pt x="252983" y="106679"/>
                  </a:moveTo>
                  <a:lnTo>
                    <a:pt x="220852" y="109474"/>
                  </a:lnTo>
                  <a:lnTo>
                    <a:pt x="246887" y="131063"/>
                  </a:lnTo>
                  <a:lnTo>
                    <a:pt x="252983" y="106679"/>
                  </a:lnTo>
                  <a:close/>
                </a:path>
                <a:path w="485139" h="3230879">
                  <a:moveTo>
                    <a:pt x="257591" y="106679"/>
                  </a:moveTo>
                  <a:lnTo>
                    <a:pt x="252983" y="106679"/>
                  </a:lnTo>
                  <a:lnTo>
                    <a:pt x="246887" y="131063"/>
                  </a:lnTo>
                  <a:lnTo>
                    <a:pt x="286512" y="131063"/>
                  </a:lnTo>
                  <a:lnTo>
                    <a:pt x="257591" y="106679"/>
                  </a:lnTo>
                  <a:close/>
                </a:path>
                <a:path w="485139" h="3230879">
                  <a:moveTo>
                    <a:pt x="159984" y="24384"/>
                  </a:moveTo>
                  <a:lnTo>
                    <a:pt x="140207" y="24384"/>
                  </a:lnTo>
                  <a:lnTo>
                    <a:pt x="131258" y="35176"/>
                  </a:lnTo>
                  <a:lnTo>
                    <a:pt x="220852" y="109474"/>
                  </a:lnTo>
                  <a:lnTo>
                    <a:pt x="252983" y="106679"/>
                  </a:lnTo>
                  <a:lnTo>
                    <a:pt x="257591" y="106679"/>
                  </a:lnTo>
                  <a:lnTo>
                    <a:pt x="159984" y="24384"/>
                  </a:lnTo>
                  <a:close/>
                </a:path>
                <a:path w="485139" h="3230879">
                  <a:moveTo>
                    <a:pt x="140207" y="24384"/>
                  </a:moveTo>
                  <a:lnTo>
                    <a:pt x="121919" y="27431"/>
                  </a:lnTo>
                  <a:lnTo>
                    <a:pt x="131258" y="35176"/>
                  </a:lnTo>
                  <a:lnTo>
                    <a:pt x="140207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4584" y="838199"/>
              <a:ext cx="567055" cy="307975"/>
            </a:xfrm>
            <a:custGeom>
              <a:avLst/>
              <a:gdLst/>
              <a:ahLst/>
              <a:cxnLst/>
              <a:rect l="l" t="t" r="r" b="b"/>
              <a:pathLst>
                <a:path w="567054" h="307975">
                  <a:moveTo>
                    <a:pt x="143256" y="0"/>
                  </a:moveTo>
                  <a:lnTo>
                    <a:pt x="0" y="70103"/>
                  </a:lnTo>
                  <a:lnTo>
                    <a:pt x="73152" y="213360"/>
                  </a:lnTo>
                  <a:lnTo>
                    <a:pt x="91440" y="161544"/>
                  </a:lnTo>
                  <a:lnTo>
                    <a:pt x="530351" y="307848"/>
                  </a:lnTo>
                  <a:lnTo>
                    <a:pt x="566927" y="198120"/>
                  </a:lnTo>
                  <a:lnTo>
                    <a:pt x="128016" y="5181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9343" y="810767"/>
              <a:ext cx="597535" cy="350520"/>
            </a:xfrm>
            <a:custGeom>
              <a:avLst/>
              <a:gdLst/>
              <a:ahLst/>
              <a:cxnLst/>
              <a:rect l="l" t="t" r="r" b="b"/>
              <a:pathLst>
                <a:path w="597535" h="350519">
                  <a:moveTo>
                    <a:pt x="160690" y="192024"/>
                  </a:moveTo>
                  <a:lnTo>
                    <a:pt x="118872" y="192024"/>
                  </a:lnTo>
                  <a:lnTo>
                    <a:pt x="114309" y="205712"/>
                  </a:lnTo>
                  <a:lnTo>
                    <a:pt x="551688" y="350520"/>
                  </a:lnTo>
                  <a:lnTo>
                    <a:pt x="559130" y="329184"/>
                  </a:lnTo>
                  <a:lnTo>
                    <a:pt x="533400" y="329184"/>
                  </a:lnTo>
                  <a:lnTo>
                    <a:pt x="536855" y="319106"/>
                  </a:lnTo>
                  <a:lnTo>
                    <a:pt x="160690" y="192024"/>
                  </a:lnTo>
                  <a:close/>
                </a:path>
                <a:path w="597535" h="350519">
                  <a:moveTo>
                    <a:pt x="536855" y="319106"/>
                  </a:moveTo>
                  <a:lnTo>
                    <a:pt x="533400" y="329184"/>
                  </a:lnTo>
                  <a:lnTo>
                    <a:pt x="548639" y="323088"/>
                  </a:lnTo>
                  <a:lnTo>
                    <a:pt x="536855" y="319106"/>
                  </a:lnTo>
                  <a:close/>
                </a:path>
                <a:path w="597535" h="350519">
                  <a:moveTo>
                    <a:pt x="565904" y="234377"/>
                  </a:moveTo>
                  <a:lnTo>
                    <a:pt x="536855" y="319106"/>
                  </a:lnTo>
                  <a:lnTo>
                    <a:pt x="548639" y="323088"/>
                  </a:lnTo>
                  <a:lnTo>
                    <a:pt x="533400" y="329184"/>
                  </a:lnTo>
                  <a:lnTo>
                    <a:pt x="559130" y="329184"/>
                  </a:lnTo>
                  <a:lnTo>
                    <a:pt x="591028" y="237744"/>
                  </a:lnTo>
                  <a:lnTo>
                    <a:pt x="576071" y="237744"/>
                  </a:lnTo>
                  <a:lnTo>
                    <a:pt x="565904" y="234377"/>
                  </a:lnTo>
                  <a:close/>
                </a:path>
                <a:path w="597535" h="350519">
                  <a:moveTo>
                    <a:pt x="182880" y="0"/>
                  </a:moveTo>
                  <a:lnTo>
                    <a:pt x="0" y="91440"/>
                  </a:lnTo>
                  <a:lnTo>
                    <a:pt x="91439" y="274320"/>
                  </a:lnTo>
                  <a:lnTo>
                    <a:pt x="103632" y="237744"/>
                  </a:lnTo>
                  <a:lnTo>
                    <a:pt x="76200" y="237744"/>
                  </a:lnTo>
                  <a:lnTo>
                    <a:pt x="86158" y="206445"/>
                  </a:lnTo>
                  <a:lnTo>
                    <a:pt x="36770" y="109728"/>
                  </a:lnTo>
                  <a:lnTo>
                    <a:pt x="21336" y="109728"/>
                  </a:lnTo>
                  <a:lnTo>
                    <a:pt x="27432" y="91440"/>
                  </a:lnTo>
                  <a:lnTo>
                    <a:pt x="57150" y="91440"/>
                  </a:lnTo>
                  <a:lnTo>
                    <a:pt x="139071" y="49607"/>
                  </a:lnTo>
                  <a:lnTo>
                    <a:pt x="149351" y="21336"/>
                  </a:lnTo>
                  <a:lnTo>
                    <a:pt x="176022" y="21336"/>
                  </a:lnTo>
                  <a:lnTo>
                    <a:pt x="182880" y="0"/>
                  </a:lnTo>
                  <a:close/>
                </a:path>
                <a:path w="597535" h="350519">
                  <a:moveTo>
                    <a:pt x="86158" y="206445"/>
                  </a:moveTo>
                  <a:lnTo>
                    <a:pt x="76200" y="237744"/>
                  </a:lnTo>
                  <a:lnTo>
                    <a:pt x="100584" y="234696"/>
                  </a:lnTo>
                  <a:lnTo>
                    <a:pt x="86158" y="206445"/>
                  </a:lnTo>
                  <a:close/>
                </a:path>
                <a:path w="597535" h="350519">
                  <a:moveTo>
                    <a:pt x="97536" y="170688"/>
                  </a:moveTo>
                  <a:lnTo>
                    <a:pt x="86158" y="206445"/>
                  </a:lnTo>
                  <a:lnTo>
                    <a:pt x="100584" y="234696"/>
                  </a:lnTo>
                  <a:lnTo>
                    <a:pt x="76200" y="237744"/>
                  </a:lnTo>
                  <a:lnTo>
                    <a:pt x="103632" y="237744"/>
                  </a:lnTo>
                  <a:lnTo>
                    <a:pt x="114309" y="205712"/>
                  </a:lnTo>
                  <a:lnTo>
                    <a:pt x="100584" y="201168"/>
                  </a:lnTo>
                  <a:lnTo>
                    <a:pt x="118872" y="192024"/>
                  </a:lnTo>
                  <a:lnTo>
                    <a:pt x="160690" y="192024"/>
                  </a:lnTo>
                  <a:lnTo>
                    <a:pt x="97536" y="170688"/>
                  </a:lnTo>
                  <a:close/>
                </a:path>
                <a:path w="597535" h="350519">
                  <a:moveTo>
                    <a:pt x="569976" y="222504"/>
                  </a:moveTo>
                  <a:lnTo>
                    <a:pt x="565904" y="234377"/>
                  </a:lnTo>
                  <a:lnTo>
                    <a:pt x="576071" y="237744"/>
                  </a:lnTo>
                  <a:lnTo>
                    <a:pt x="569976" y="222504"/>
                  </a:lnTo>
                  <a:close/>
                </a:path>
                <a:path w="597535" h="350519">
                  <a:moveTo>
                    <a:pt x="596344" y="222504"/>
                  </a:moveTo>
                  <a:lnTo>
                    <a:pt x="569976" y="222504"/>
                  </a:lnTo>
                  <a:lnTo>
                    <a:pt x="576071" y="237744"/>
                  </a:lnTo>
                  <a:lnTo>
                    <a:pt x="591028" y="237744"/>
                  </a:lnTo>
                  <a:lnTo>
                    <a:pt x="596344" y="222504"/>
                  </a:lnTo>
                  <a:close/>
                </a:path>
                <a:path w="597535" h="350519">
                  <a:moveTo>
                    <a:pt x="176022" y="21336"/>
                  </a:moveTo>
                  <a:lnTo>
                    <a:pt x="149351" y="21336"/>
                  </a:lnTo>
                  <a:lnTo>
                    <a:pt x="164592" y="36576"/>
                  </a:lnTo>
                  <a:lnTo>
                    <a:pt x="139071" y="49607"/>
                  </a:lnTo>
                  <a:lnTo>
                    <a:pt x="124968" y="88392"/>
                  </a:lnTo>
                  <a:lnTo>
                    <a:pt x="565904" y="234377"/>
                  </a:lnTo>
                  <a:lnTo>
                    <a:pt x="569976" y="222504"/>
                  </a:lnTo>
                  <a:lnTo>
                    <a:pt x="596344" y="222504"/>
                  </a:lnTo>
                  <a:lnTo>
                    <a:pt x="597408" y="219456"/>
                  </a:lnTo>
                  <a:lnTo>
                    <a:pt x="200436" y="85344"/>
                  </a:lnTo>
                  <a:lnTo>
                    <a:pt x="155448" y="85344"/>
                  </a:lnTo>
                  <a:lnTo>
                    <a:pt x="146304" y="67056"/>
                  </a:lnTo>
                  <a:lnTo>
                    <a:pt x="161326" y="67056"/>
                  </a:lnTo>
                  <a:lnTo>
                    <a:pt x="176022" y="21336"/>
                  </a:lnTo>
                  <a:close/>
                </a:path>
                <a:path w="597535" h="350519">
                  <a:moveTo>
                    <a:pt x="118872" y="192024"/>
                  </a:moveTo>
                  <a:lnTo>
                    <a:pt x="100584" y="201168"/>
                  </a:lnTo>
                  <a:lnTo>
                    <a:pt x="114309" y="205712"/>
                  </a:lnTo>
                  <a:lnTo>
                    <a:pt x="118872" y="192024"/>
                  </a:lnTo>
                  <a:close/>
                </a:path>
                <a:path w="597535" h="350519">
                  <a:moveTo>
                    <a:pt x="27432" y="91440"/>
                  </a:moveTo>
                  <a:lnTo>
                    <a:pt x="21336" y="109728"/>
                  </a:lnTo>
                  <a:lnTo>
                    <a:pt x="33578" y="103476"/>
                  </a:lnTo>
                  <a:lnTo>
                    <a:pt x="27432" y="91440"/>
                  </a:lnTo>
                  <a:close/>
                </a:path>
                <a:path w="597535" h="350519">
                  <a:moveTo>
                    <a:pt x="33578" y="103476"/>
                  </a:moveTo>
                  <a:lnTo>
                    <a:pt x="21336" y="109728"/>
                  </a:lnTo>
                  <a:lnTo>
                    <a:pt x="36770" y="109728"/>
                  </a:lnTo>
                  <a:lnTo>
                    <a:pt x="33578" y="103476"/>
                  </a:lnTo>
                  <a:close/>
                </a:path>
                <a:path w="597535" h="350519">
                  <a:moveTo>
                    <a:pt x="57150" y="91440"/>
                  </a:moveTo>
                  <a:lnTo>
                    <a:pt x="27432" y="91440"/>
                  </a:lnTo>
                  <a:lnTo>
                    <a:pt x="33578" y="103476"/>
                  </a:lnTo>
                  <a:lnTo>
                    <a:pt x="57150" y="91440"/>
                  </a:lnTo>
                  <a:close/>
                </a:path>
                <a:path w="597535" h="350519">
                  <a:moveTo>
                    <a:pt x="146304" y="67056"/>
                  </a:moveTo>
                  <a:lnTo>
                    <a:pt x="155448" y="85344"/>
                  </a:lnTo>
                  <a:lnTo>
                    <a:pt x="159854" y="71633"/>
                  </a:lnTo>
                  <a:lnTo>
                    <a:pt x="146304" y="67056"/>
                  </a:lnTo>
                  <a:close/>
                </a:path>
                <a:path w="597535" h="350519">
                  <a:moveTo>
                    <a:pt x="159854" y="71633"/>
                  </a:moveTo>
                  <a:lnTo>
                    <a:pt x="155448" y="85344"/>
                  </a:lnTo>
                  <a:lnTo>
                    <a:pt x="200436" y="85344"/>
                  </a:lnTo>
                  <a:lnTo>
                    <a:pt x="159854" y="71633"/>
                  </a:lnTo>
                  <a:close/>
                </a:path>
                <a:path w="597535" h="350519">
                  <a:moveTo>
                    <a:pt x="161326" y="67056"/>
                  </a:moveTo>
                  <a:lnTo>
                    <a:pt x="146304" y="67056"/>
                  </a:lnTo>
                  <a:lnTo>
                    <a:pt x="159854" y="71633"/>
                  </a:lnTo>
                  <a:lnTo>
                    <a:pt x="161326" y="67056"/>
                  </a:lnTo>
                  <a:close/>
                </a:path>
                <a:path w="597535" h="350519">
                  <a:moveTo>
                    <a:pt x="149351" y="21336"/>
                  </a:moveTo>
                  <a:lnTo>
                    <a:pt x="139071" y="49607"/>
                  </a:lnTo>
                  <a:lnTo>
                    <a:pt x="164592" y="36576"/>
                  </a:lnTo>
                  <a:lnTo>
                    <a:pt x="149351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9424" y="509015"/>
              <a:ext cx="3008630" cy="1478280"/>
            </a:xfrm>
            <a:custGeom>
              <a:avLst/>
              <a:gdLst/>
              <a:ahLst/>
              <a:cxnLst/>
              <a:rect l="l" t="t" r="r" b="b"/>
              <a:pathLst>
                <a:path w="3008629" h="1478280">
                  <a:moveTo>
                    <a:pt x="3008376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3008376" y="1478280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38164" y="535940"/>
            <a:ext cx="28352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недвижимого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указывается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u="sng" spc="-1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1" u="sng" spc="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1" u="sng" spc="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</a:t>
            </a:r>
            <a:endParaRPr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58439" y="490727"/>
            <a:ext cx="6370320" cy="6318885"/>
            <a:chOff x="2758439" y="490727"/>
            <a:chExt cx="6370320" cy="6318885"/>
          </a:xfrm>
        </p:grpSpPr>
        <p:sp>
          <p:nvSpPr>
            <p:cNvPr id="16" name="object 16"/>
            <p:cNvSpPr/>
            <p:nvPr/>
          </p:nvSpPr>
          <p:spPr>
            <a:xfrm>
              <a:off x="6031992" y="490727"/>
              <a:ext cx="3066415" cy="1503045"/>
            </a:xfrm>
            <a:custGeom>
              <a:avLst/>
              <a:gdLst/>
              <a:ahLst/>
              <a:cxnLst/>
              <a:rect l="l" t="t" r="r" b="b"/>
              <a:pathLst>
                <a:path w="3066415" h="1503045">
                  <a:moveTo>
                    <a:pt x="3060191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496567"/>
                  </a:lnTo>
                  <a:lnTo>
                    <a:pt x="6095" y="1502663"/>
                  </a:lnTo>
                  <a:lnTo>
                    <a:pt x="3060191" y="1502663"/>
                  </a:lnTo>
                  <a:lnTo>
                    <a:pt x="3066287" y="1496567"/>
                  </a:lnTo>
                  <a:lnTo>
                    <a:pt x="3066287" y="1490471"/>
                  </a:lnTo>
                  <a:lnTo>
                    <a:pt x="24383" y="1490471"/>
                  </a:lnTo>
                  <a:lnTo>
                    <a:pt x="12191" y="1478279"/>
                  </a:lnTo>
                  <a:lnTo>
                    <a:pt x="24383" y="1478279"/>
                  </a:lnTo>
                  <a:lnTo>
                    <a:pt x="24383" y="24383"/>
                  </a:lnTo>
                  <a:lnTo>
                    <a:pt x="12191" y="24383"/>
                  </a:lnTo>
                  <a:lnTo>
                    <a:pt x="24383" y="12191"/>
                  </a:lnTo>
                  <a:lnTo>
                    <a:pt x="3066287" y="12191"/>
                  </a:lnTo>
                  <a:lnTo>
                    <a:pt x="3066287" y="6095"/>
                  </a:lnTo>
                  <a:lnTo>
                    <a:pt x="3060191" y="0"/>
                  </a:lnTo>
                  <a:close/>
                </a:path>
                <a:path w="3066415" h="1503045">
                  <a:moveTo>
                    <a:pt x="24383" y="1478279"/>
                  </a:moveTo>
                  <a:lnTo>
                    <a:pt x="12191" y="1478279"/>
                  </a:lnTo>
                  <a:lnTo>
                    <a:pt x="24383" y="1490471"/>
                  </a:lnTo>
                  <a:lnTo>
                    <a:pt x="24383" y="1478279"/>
                  </a:lnTo>
                  <a:close/>
                </a:path>
                <a:path w="3066415" h="1503045">
                  <a:moveTo>
                    <a:pt x="3038855" y="1478279"/>
                  </a:moveTo>
                  <a:lnTo>
                    <a:pt x="24383" y="1478279"/>
                  </a:lnTo>
                  <a:lnTo>
                    <a:pt x="24383" y="1490471"/>
                  </a:lnTo>
                  <a:lnTo>
                    <a:pt x="3038855" y="1490471"/>
                  </a:lnTo>
                  <a:lnTo>
                    <a:pt x="3038855" y="1478279"/>
                  </a:lnTo>
                  <a:close/>
                </a:path>
                <a:path w="3066415" h="1503045">
                  <a:moveTo>
                    <a:pt x="3038855" y="12191"/>
                  </a:moveTo>
                  <a:lnTo>
                    <a:pt x="3038855" y="1490471"/>
                  </a:lnTo>
                  <a:lnTo>
                    <a:pt x="3054095" y="1478279"/>
                  </a:lnTo>
                  <a:lnTo>
                    <a:pt x="3066287" y="1478279"/>
                  </a:lnTo>
                  <a:lnTo>
                    <a:pt x="3066287" y="24383"/>
                  </a:lnTo>
                  <a:lnTo>
                    <a:pt x="3054095" y="24383"/>
                  </a:lnTo>
                  <a:lnTo>
                    <a:pt x="3038855" y="12191"/>
                  </a:lnTo>
                  <a:close/>
                </a:path>
                <a:path w="3066415" h="1503045">
                  <a:moveTo>
                    <a:pt x="3066287" y="1478279"/>
                  </a:moveTo>
                  <a:lnTo>
                    <a:pt x="3054095" y="1478279"/>
                  </a:lnTo>
                  <a:lnTo>
                    <a:pt x="3038855" y="1490471"/>
                  </a:lnTo>
                  <a:lnTo>
                    <a:pt x="3066287" y="1490471"/>
                  </a:lnTo>
                  <a:lnTo>
                    <a:pt x="3066287" y="1478279"/>
                  </a:lnTo>
                  <a:close/>
                </a:path>
                <a:path w="3066415" h="1503045">
                  <a:moveTo>
                    <a:pt x="24383" y="12191"/>
                  </a:moveTo>
                  <a:lnTo>
                    <a:pt x="12191" y="24383"/>
                  </a:lnTo>
                  <a:lnTo>
                    <a:pt x="24383" y="24383"/>
                  </a:lnTo>
                  <a:lnTo>
                    <a:pt x="24383" y="12191"/>
                  </a:lnTo>
                  <a:close/>
                </a:path>
                <a:path w="3066415" h="1503045">
                  <a:moveTo>
                    <a:pt x="3038855" y="12191"/>
                  </a:moveTo>
                  <a:lnTo>
                    <a:pt x="24383" y="12191"/>
                  </a:lnTo>
                  <a:lnTo>
                    <a:pt x="24383" y="24383"/>
                  </a:lnTo>
                  <a:lnTo>
                    <a:pt x="3038855" y="24383"/>
                  </a:lnTo>
                  <a:lnTo>
                    <a:pt x="3038855" y="12191"/>
                  </a:lnTo>
                  <a:close/>
                </a:path>
                <a:path w="3066415" h="1503045">
                  <a:moveTo>
                    <a:pt x="3066287" y="12191"/>
                  </a:moveTo>
                  <a:lnTo>
                    <a:pt x="3038855" y="12191"/>
                  </a:lnTo>
                  <a:lnTo>
                    <a:pt x="3054095" y="24383"/>
                  </a:lnTo>
                  <a:lnTo>
                    <a:pt x="3066287" y="24383"/>
                  </a:lnTo>
                  <a:lnTo>
                    <a:pt x="3066287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4535" y="4218431"/>
              <a:ext cx="6361430" cy="2585085"/>
            </a:xfrm>
            <a:custGeom>
              <a:avLst/>
              <a:gdLst/>
              <a:ahLst/>
              <a:cxnLst/>
              <a:rect l="l" t="t" r="r" b="b"/>
              <a:pathLst>
                <a:path w="6361430" h="2585084">
                  <a:moveTo>
                    <a:pt x="6361175" y="0"/>
                  </a:moveTo>
                  <a:lnTo>
                    <a:pt x="0" y="0"/>
                  </a:lnTo>
                  <a:lnTo>
                    <a:pt x="0" y="2584704"/>
                  </a:lnTo>
                  <a:lnTo>
                    <a:pt x="6361175" y="2584704"/>
                  </a:lnTo>
                  <a:lnTo>
                    <a:pt x="636117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58439" y="4212336"/>
              <a:ext cx="6370320" cy="2597150"/>
            </a:xfrm>
            <a:custGeom>
              <a:avLst/>
              <a:gdLst/>
              <a:ahLst/>
              <a:cxnLst/>
              <a:rect l="l" t="t" r="r" b="b"/>
              <a:pathLst>
                <a:path w="6370320" h="2597150">
                  <a:moveTo>
                    <a:pt x="6370320" y="0"/>
                  </a:moveTo>
                  <a:lnTo>
                    <a:pt x="0" y="0"/>
                  </a:lnTo>
                  <a:lnTo>
                    <a:pt x="0" y="2596896"/>
                  </a:lnTo>
                  <a:lnTo>
                    <a:pt x="6370320" y="2596896"/>
                  </a:lnTo>
                  <a:lnTo>
                    <a:pt x="6370320" y="2590800"/>
                  </a:lnTo>
                  <a:lnTo>
                    <a:pt x="9143" y="2590800"/>
                  </a:lnTo>
                  <a:lnTo>
                    <a:pt x="6096" y="2587752"/>
                  </a:lnTo>
                  <a:lnTo>
                    <a:pt x="9143" y="2587752"/>
                  </a:lnTo>
                  <a:lnTo>
                    <a:pt x="9143" y="9143"/>
                  </a:lnTo>
                  <a:lnTo>
                    <a:pt x="6096" y="9143"/>
                  </a:lnTo>
                  <a:lnTo>
                    <a:pt x="9143" y="6095"/>
                  </a:lnTo>
                  <a:lnTo>
                    <a:pt x="6370320" y="6095"/>
                  </a:lnTo>
                  <a:lnTo>
                    <a:pt x="6370320" y="0"/>
                  </a:lnTo>
                  <a:close/>
                </a:path>
                <a:path w="6370320" h="2597150">
                  <a:moveTo>
                    <a:pt x="9143" y="2587752"/>
                  </a:moveTo>
                  <a:lnTo>
                    <a:pt x="6096" y="2587752"/>
                  </a:lnTo>
                  <a:lnTo>
                    <a:pt x="9143" y="2590800"/>
                  </a:lnTo>
                  <a:lnTo>
                    <a:pt x="9143" y="2587752"/>
                  </a:lnTo>
                  <a:close/>
                </a:path>
                <a:path w="6370320" h="2597150">
                  <a:moveTo>
                    <a:pt x="6361175" y="2587752"/>
                  </a:moveTo>
                  <a:lnTo>
                    <a:pt x="9143" y="2587752"/>
                  </a:lnTo>
                  <a:lnTo>
                    <a:pt x="9143" y="2590800"/>
                  </a:lnTo>
                  <a:lnTo>
                    <a:pt x="6361175" y="2590800"/>
                  </a:lnTo>
                  <a:lnTo>
                    <a:pt x="6361175" y="2587752"/>
                  </a:lnTo>
                  <a:close/>
                </a:path>
                <a:path w="6370320" h="2597150">
                  <a:moveTo>
                    <a:pt x="6361175" y="6095"/>
                  </a:moveTo>
                  <a:lnTo>
                    <a:pt x="6361175" y="2590800"/>
                  </a:lnTo>
                  <a:lnTo>
                    <a:pt x="6367271" y="2587752"/>
                  </a:lnTo>
                  <a:lnTo>
                    <a:pt x="6370320" y="2587752"/>
                  </a:lnTo>
                  <a:lnTo>
                    <a:pt x="6370320" y="9143"/>
                  </a:lnTo>
                  <a:lnTo>
                    <a:pt x="6367271" y="9143"/>
                  </a:lnTo>
                  <a:lnTo>
                    <a:pt x="6361175" y="6095"/>
                  </a:lnTo>
                  <a:close/>
                </a:path>
                <a:path w="6370320" h="2597150">
                  <a:moveTo>
                    <a:pt x="6370320" y="2587752"/>
                  </a:moveTo>
                  <a:lnTo>
                    <a:pt x="6367271" y="2587752"/>
                  </a:lnTo>
                  <a:lnTo>
                    <a:pt x="6361175" y="2590800"/>
                  </a:lnTo>
                  <a:lnTo>
                    <a:pt x="6370320" y="2590800"/>
                  </a:lnTo>
                  <a:lnTo>
                    <a:pt x="6370320" y="2587752"/>
                  </a:lnTo>
                  <a:close/>
                </a:path>
                <a:path w="6370320" h="2597150">
                  <a:moveTo>
                    <a:pt x="9143" y="6095"/>
                  </a:moveTo>
                  <a:lnTo>
                    <a:pt x="6096" y="9143"/>
                  </a:lnTo>
                  <a:lnTo>
                    <a:pt x="9143" y="9143"/>
                  </a:lnTo>
                  <a:lnTo>
                    <a:pt x="9143" y="6095"/>
                  </a:lnTo>
                  <a:close/>
                </a:path>
                <a:path w="6370320" h="2597150">
                  <a:moveTo>
                    <a:pt x="6361175" y="6095"/>
                  </a:moveTo>
                  <a:lnTo>
                    <a:pt x="9143" y="6095"/>
                  </a:lnTo>
                  <a:lnTo>
                    <a:pt x="9143" y="9143"/>
                  </a:lnTo>
                  <a:lnTo>
                    <a:pt x="6361175" y="9143"/>
                  </a:lnTo>
                  <a:lnTo>
                    <a:pt x="6361175" y="6095"/>
                  </a:lnTo>
                  <a:close/>
                </a:path>
                <a:path w="6370320" h="2597150">
                  <a:moveTo>
                    <a:pt x="6370320" y="6095"/>
                  </a:moveTo>
                  <a:lnTo>
                    <a:pt x="6361175" y="6095"/>
                  </a:lnTo>
                  <a:lnTo>
                    <a:pt x="6367271" y="9143"/>
                  </a:lnTo>
                  <a:lnTo>
                    <a:pt x="6370320" y="9143"/>
                  </a:lnTo>
                  <a:lnTo>
                    <a:pt x="6370320" y="6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40227" y="4242307"/>
            <a:ext cx="619633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указании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собственности 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«Вид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собственности»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имущество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(фамилия,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sz="1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долевой собственности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представляются.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объекта,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доли.</a:t>
            </a:r>
            <a:endParaRPr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49295" y="2932176"/>
            <a:ext cx="6388735" cy="3862070"/>
            <a:chOff x="2749295" y="2932176"/>
            <a:chExt cx="6388735" cy="3862070"/>
          </a:xfrm>
        </p:grpSpPr>
        <p:sp>
          <p:nvSpPr>
            <p:cNvPr id="21" name="object 21"/>
            <p:cNvSpPr/>
            <p:nvPr/>
          </p:nvSpPr>
          <p:spPr>
            <a:xfrm>
              <a:off x="2749295" y="4224528"/>
              <a:ext cx="6388735" cy="2569845"/>
            </a:xfrm>
            <a:custGeom>
              <a:avLst/>
              <a:gdLst/>
              <a:ahLst/>
              <a:cxnLst/>
              <a:rect l="l" t="t" r="r" b="b"/>
              <a:pathLst>
                <a:path w="6388734" h="2569845">
                  <a:moveTo>
                    <a:pt x="6382512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563367"/>
                  </a:lnTo>
                  <a:lnTo>
                    <a:pt x="6096" y="2569463"/>
                  </a:lnTo>
                  <a:lnTo>
                    <a:pt x="6382512" y="2569463"/>
                  </a:lnTo>
                  <a:lnTo>
                    <a:pt x="6388608" y="2563367"/>
                  </a:lnTo>
                  <a:lnTo>
                    <a:pt x="6388608" y="2557271"/>
                  </a:lnTo>
                  <a:lnTo>
                    <a:pt x="27432" y="2557271"/>
                  </a:lnTo>
                  <a:lnTo>
                    <a:pt x="15240" y="2545079"/>
                  </a:lnTo>
                  <a:lnTo>
                    <a:pt x="27432" y="2545079"/>
                  </a:lnTo>
                  <a:lnTo>
                    <a:pt x="27432" y="24383"/>
                  </a:lnTo>
                  <a:lnTo>
                    <a:pt x="15240" y="24383"/>
                  </a:lnTo>
                  <a:lnTo>
                    <a:pt x="27432" y="12191"/>
                  </a:lnTo>
                  <a:lnTo>
                    <a:pt x="6388608" y="12191"/>
                  </a:lnTo>
                  <a:lnTo>
                    <a:pt x="6388608" y="6095"/>
                  </a:lnTo>
                  <a:lnTo>
                    <a:pt x="6382512" y="0"/>
                  </a:lnTo>
                  <a:close/>
                </a:path>
                <a:path w="6388734" h="2569845">
                  <a:moveTo>
                    <a:pt x="27432" y="2545079"/>
                  </a:moveTo>
                  <a:lnTo>
                    <a:pt x="15240" y="2545079"/>
                  </a:lnTo>
                  <a:lnTo>
                    <a:pt x="27432" y="2557271"/>
                  </a:lnTo>
                  <a:lnTo>
                    <a:pt x="27432" y="2545079"/>
                  </a:lnTo>
                  <a:close/>
                </a:path>
                <a:path w="6388734" h="2569845">
                  <a:moveTo>
                    <a:pt x="6361176" y="2545079"/>
                  </a:moveTo>
                  <a:lnTo>
                    <a:pt x="27432" y="2545079"/>
                  </a:lnTo>
                  <a:lnTo>
                    <a:pt x="27432" y="2557271"/>
                  </a:lnTo>
                  <a:lnTo>
                    <a:pt x="6361176" y="2557271"/>
                  </a:lnTo>
                  <a:lnTo>
                    <a:pt x="6361176" y="2545079"/>
                  </a:lnTo>
                  <a:close/>
                </a:path>
                <a:path w="6388734" h="2569845">
                  <a:moveTo>
                    <a:pt x="6361176" y="12191"/>
                  </a:moveTo>
                  <a:lnTo>
                    <a:pt x="6361176" y="2557271"/>
                  </a:lnTo>
                  <a:lnTo>
                    <a:pt x="6376416" y="2545079"/>
                  </a:lnTo>
                  <a:lnTo>
                    <a:pt x="6388608" y="2545079"/>
                  </a:lnTo>
                  <a:lnTo>
                    <a:pt x="6388608" y="24383"/>
                  </a:lnTo>
                  <a:lnTo>
                    <a:pt x="6376416" y="24383"/>
                  </a:lnTo>
                  <a:lnTo>
                    <a:pt x="6361176" y="12191"/>
                  </a:lnTo>
                  <a:close/>
                </a:path>
                <a:path w="6388734" h="2569845">
                  <a:moveTo>
                    <a:pt x="6388608" y="2545079"/>
                  </a:moveTo>
                  <a:lnTo>
                    <a:pt x="6376416" y="2545079"/>
                  </a:lnTo>
                  <a:lnTo>
                    <a:pt x="6361176" y="2557271"/>
                  </a:lnTo>
                  <a:lnTo>
                    <a:pt x="6388608" y="2557271"/>
                  </a:lnTo>
                  <a:lnTo>
                    <a:pt x="6388608" y="2545079"/>
                  </a:lnTo>
                  <a:close/>
                </a:path>
                <a:path w="6388734" h="2569845">
                  <a:moveTo>
                    <a:pt x="27432" y="12191"/>
                  </a:moveTo>
                  <a:lnTo>
                    <a:pt x="15240" y="24383"/>
                  </a:lnTo>
                  <a:lnTo>
                    <a:pt x="27432" y="24383"/>
                  </a:lnTo>
                  <a:lnTo>
                    <a:pt x="27432" y="12191"/>
                  </a:lnTo>
                  <a:close/>
                </a:path>
                <a:path w="6388734" h="2569845">
                  <a:moveTo>
                    <a:pt x="6361176" y="12191"/>
                  </a:moveTo>
                  <a:lnTo>
                    <a:pt x="27432" y="12191"/>
                  </a:lnTo>
                  <a:lnTo>
                    <a:pt x="27432" y="24383"/>
                  </a:lnTo>
                  <a:lnTo>
                    <a:pt x="6361176" y="24383"/>
                  </a:lnTo>
                  <a:lnTo>
                    <a:pt x="6361176" y="12191"/>
                  </a:lnTo>
                  <a:close/>
                </a:path>
                <a:path w="6388734" h="2569845">
                  <a:moveTo>
                    <a:pt x="6388608" y="12191"/>
                  </a:moveTo>
                  <a:lnTo>
                    <a:pt x="6361176" y="12191"/>
                  </a:lnTo>
                  <a:lnTo>
                    <a:pt x="6376416" y="24383"/>
                  </a:lnTo>
                  <a:lnTo>
                    <a:pt x="6388608" y="24383"/>
                  </a:lnTo>
                  <a:lnTo>
                    <a:pt x="6388608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2175" y="2947416"/>
              <a:ext cx="393700" cy="1231900"/>
            </a:xfrm>
            <a:custGeom>
              <a:avLst/>
              <a:gdLst/>
              <a:ahLst/>
              <a:cxnLst/>
              <a:rect l="l" t="t" r="r" b="b"/>
              <a:pathLst>
                <a:path w="393700" h="1231900">
                  <a:moveTo>
                    <a:pt x="91439" y="0"/>
                  </a:moveTo>
                  <a:lnTo>
                    <a:pt x="0" y="134112"/>
                  </a:lnTo>
                  <a:lnTo>
                    <a:pt x="57912" y="124968"/>
                  </a:lnTo>
                  <a:lnTo>
                    <a:pt x="280415" y="1231392"/>
                  </a:lnTo>
                  <a:lnTo>
                    <a:pt x="393191" y="1207008"/>
                  </a:lnTo>
                  <a:lnTo>
                    <a:pt x="167639" y="100584"/>
                  </a:lnTo>
                  <a:lnTo>
                    <a:pt x="222503" y="88392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4743" y="2932176"/>
              <a:ext cx="433070" cy="1262380"/>
            </a:xfrm>
            <a:custGeom>
              <a:avLst/>
              <a:gdLst/>
              <a:ahLst/>
              <a:cxnLst/>
              <a:rect l="l" t="t" r="r" b="b"/>
              <a:pathLst>
                <a:path w="433070" h="1262379">
                  <a:moveTo>
                    <a:pt x="97560" y="140208"/>
                  </a:moveTo>
                  <a:lnTo>
                    <a:pt x="73151" y="140208"/>
                  </a:lnTo>
                  <a:lnTo>
                    <a:pt x="85344" y="152400"/>
                  </a:lnTo>
                  <a:lnTo>
                    <a:pt x="75941" y="154079"/>
                  </a:lnTo>
                  <a:lnTo>
                    <a:pt x="298704" y="1261872"/>
                  </a:lnTo>
                  <a:lnTo>
                    <a:pt x="388112" y="1243584"/>
                  </a:lnTo>
                  <a:lnTo>
                    <a:pt x="320039" y="1243584"/>
                  </a:lnTo>
                  <a:lnTo>
                    <a:pt x="304800" y="1234440"/>
                  </a:lnTo>
                  <a:lnTo>
                    <a:pt x="317636" y="1231664"/>
                  </a:lnTo>
                  <a:lnTo>
                    <a:pt x="97560" y="140208"/>
                  </a:lnTo>
                  <a:close/>
                </a:path>
                <a:path w="433070" h="1262379">
                  <a:moveTo>
                    <a:pt x="317636" y="1231664"/>
                  </a:moveTo>
                  <a:lnTo>
                    <a:pt x="304800" y="1234440"/>
                  </a:lnTo>
                  <a:lnTo>
                    <a:pt x="320039" y="1243584"/>
                  </a:lnTo>
                  <a:lnTo>
                    <a:pt x="317636" y="1231664"/>
                  </a:lnTo>
                  <a:close/>
                </a:path>
                <a:path w="433070" h="1262379">
                  <a:moveTo>
                    <a:pt x="402948" y="1213218"/>
                  </a:moveTo>
                  <a:lnTo>
                    <a:pt x="317636" y="1231664"/>
                  </a:lnTo>
                  <a:lnTo>
                    <a:pt x="320039" y="1243584"/>
                  </a:lnTo>
                  <a:lnTo>
                    <a:pt x="388112" y="1243584"/>
                  </a:lnTo>
                  <a:lnTo>
                    <a:pt x="432815" y="1234440"/>
                  </a:lnTo>
                  <a:lnTo>
                    <a:pt x="430977" y="1225296"/>
                  </a:lnTo>
                  <a:lnTo>
                    <a:pt x="405384" y="1225296"/>
                  </a:lnTo>
                  <a:lnTo>
                    <a:pt x="402948" y="1213218"/>
                  </a:lnTo>
                  <a:close/>
                </a:path>
                <a:path w="433070" h="1262379">
                  <a:moveTo>
                    <a:pt x="417575" y="1210056"/>
                  </a:moveTo>
                  <a:lnTo>
                    <a:pt x="402948" y="1213218"/>
                  </a:lnTo>
                  <a:lnTo>
                    <a:pt x="405384" y="1225296"/>
                  </a:lnTo>
                  <a:lnTo>
                    <a:pt x="417575" y="1210056"/>
                  </a:lnTo>
                  <a:close/>
                </a:path>
                <a:path w="433070" h="1262379">
                  <a:moveTo>
                    <a:pt x="427912" y="1210056"/>
                  </a:moveTo>
                  <a:lnTo>
                    <a:pt x="417575" y="1210056"/>
                  </a:lnTo>
                  <a:lnTo>
                    <a:pt x="405384" y="1225296"/>
                  </a:lnTo>
                  <a:lnTo>
                    <a:pt x="430977" y="1225296"/>
                  </a:lnTo>
                  <a:lnTo>
                    <a:pt x="427912" y="1210056"/>
                  </a:lnTo>
                  <a:close/>
                </a:path>
                <a:path w="433070" h="1262379">
                  <a:moveTo>
                    <a:pt x="217531" y="98484"/>
                  </a:moveTo>
                  <a:lnTo>
                    <a:pt x="179832" y="106680"/>
                  </a:lnTo>
                  <a:lnTo>
                    <a:pt x="402948" y="1213218"/>
                  </a:lnTo>
                  <a:lnTo>
                    <a:pt x="417575" y="1210056"/>
                  </a:lnTo>
                  <a:lnTo>
                    <a:pt x="427912" y="1210056"/>
                  </a:lnTo>
                  <a:lnTo>
                    <a:pt x="210328" y="128015"/>
                  </a:lnTo>
                  <a:lnTo>
                    <a:pt x="198120" y="128015"/>
                  </a:lnTo>
                  <a:lnTo>
                    <a:pt x="207263" y="112775"/>
                  </a:lnTo>
                  <a:lnTo>
                    <a:pt x="239215" y="112775"/>
                  </a:lnTo>
                  <a:lnTo>
                    <a:pt x="217531" y="98484"/>
                  </a:lnTo>
                  <a:close/>
                </a:path>
                <a:path w="433070" h="1262379">
                  <a:moveTo>
                    <a:pt x="112775" y="0"/>
                  </a:moveTo>
                  <a:lnTo>
                    <a:pt x="0" y="167639"/>
                  </a:lnTo>
                  <a:lnTo>
                    <a:pt x="51206" y="158496"/>
                  </a:lnTo>
                  <a:lnTo>
                    <a:pt x="39624" y="158496"/>
                  </a:lnTo>
                  <a:lnTo>
                    <a:pt x="27432" y="137160"/>
                  </a:lnTo>
                  <a:lnTo>
                    <a:pt x="57260" y="131736"/>
                  </a:lnTo>
                  <a:lnTo>
                    <a:pt x="121077" y="34912"/>
                  </a:lnTo>
                  <a:lnTo>
                    <a:pt x="109727" y="27432"/>
                  </a:lnTo>
                  <a:lnTo>
                    <a:pt x="128015" y="24384"/>
                  </a:lnTo>
                  <a:lnTo>
                    <a:pt x="149681" y="24384"/>
                  </a:lnTo>
                  <a:lnTo>
                    <a:pt x="112775" y="0"/>
                  </a:lnTo>
                  <a:close/>
                </a:path>
                <a:path w="433070" h="1262379">
                  <a:moveTo>
                    <a:pt x="57260" y="131736"/>
                  </a:moveTo>
                  <a:lnTo>
                    <a:pt x="27432" y="137160"/>
                  </a:lnTo>
                  <a:lnTo>
                    <a:pt x="39624" y="158496"/>
                  </a:lnTo>
                  <a:lnTo>
                    <a:pt x="57260" y="131736"/>
                  </a:lnTo>
                  <a:close/>
                </a:path>
                <a:path w="433070" h="1262379">
                  <a:moveTo>
                    <a:pt x="94487" y="124968"/>
                  </a:moveTo>
                  <a:lnTo>
                    <a:pt x="57260" y="131736"/>
                  </a:lnTo>
                  <a:lnTo>
                    <a:pt x="39624" y="158496"/>
                  </a:lnTo>
                  <a:lnTo>
                    <a:pt x="51206" y="158496"/>
                  </a:lnTo>
                  <a:lnTo>
                    <a:pt x="75941" y="154079"/>
                  </a:lnTo>
                  <a:lnTo>
                    <a:pt x="73151" y="140208"/>
                  </a:lnTo>
                  <a:lnTo>
                    <a:pt x="97560" y="140208"/>
                  </a:lnTo>
                  <a:lnTo>
                    <a:pt x="94487" y="124968"/>
                  </a:lnTo>
                  <a:close/>
                </a:path>
                <a:path w="433070" h="1262379">
                  <a:moveTo>
                    <a:pt x="73151" y="140208"/>
                  </a:moveTo>
                  <a:lnTo>
                    <a:pt x="75941" y="154079"/>
                  </a:lnTo>
                  <a:lnTo>
                    <a:pt x="85344" y="152400"/>
                  </a:lnTo>
                  <a:lnTo>
                    <a:pt x="73151" y="140208"/>
                  </a:lnTo>
                  <a:close/>
                </a:path>
                <a:path w="433070" h="1262379">
                  <a:moveTo>
                    <a:pt x="207263" y="112775"/>
                  </a:moveTo>
                  <a:lnTo>
                    <a:pt x="198120" y="128015"/>
                  </a:lnTo>
                  <a:lnTo>
                    <a:pt x="209905" y="125911"/>
                  </a:lnTo>
                  <a:lnTo>
                    <a:pt x="207263" y="112775"/>
                  </a:lnTo>
                  <a:close/>
                </a:path>
                <a:path w="433070" h="1262379">
                  <a:moveTo>
                    <a:pt x="209905" y="125911"/>
                  </a:moveTo>
                  <a:lnTo>
                    <a:pt x="198120" y="128015"/>
                  </a:lnTo>
                  <a:lnTo>
                    <a:pt x="210328" y="128015"/>
                  </a:lnTo>
                  <a:lnTo>
                    <a:pt x="209905" y="125911"/>
                  </a:lnTo>
                  <a:close/>
                </a:path>
                <a:path w="433070" h="1262379">
                  <a:moveTo>
                    <a:pt x="239215" y="112775"/>
                  </a:moveTo>
                  <a:lnTo>
                    <a:pt x="207263" y="112775"/>
                  </a:lnTo>
                  <a:lnTo>
                    <a:pt x="209905" y="125911"/>
                  </a:lnTo>
                  <a:lnTo>
                    <a:pt x="266395" y="115824"/>
                  </a:lnTo>
                  <a:lnTo>
                    <a:pt x="243839" y="115824"/>
                  </a:lnTo>
                  <a:lnTo>
                    <a:pt x="239215" y="112775"/>
                  </a:lnTo>
                  <a:close/>
                </a:path>
                <a:path w="433070" h="1262379">
                  <a:moveTo>
                    <a:pt x="249936" y="91439"/>
                  </a:moveTo>
                  <a:lnTo>
                    <a:pt x="217531" y="98484"/>
                  </a:lnTo>
                  <a:lnTo>
                    <a:pt x="243839" y="115824"/>
                  </a:lnTo>
                  <a:lnTo>
                    <a:pt x="249936" y="91439"/>
                  </a:lnTo>
                  <a:close/>
                </a:path>
                <a:path w="433070" h="1262379">
                  <a:moveTo>
                    <a:pt x="251171" y="91439"/>
                  </a:moveTo>
                  <a:lnTo>
                    <a:pt x="249936" y="91439"/>
                  </a:lnTo>
                  <a:lnTo>
                    <a:pt x="243839" y="115824"/>
                  </a:lnTo>
                  <a:lnTo>
                    <a:pt x="266395" y="115824"/>
                  </a:lnTo>
                  <a:lnTo>
                    <a:pt x="283463" y="112775"/>
                  </a:lnTo>
                  <a:lnTo>
                    <a:pt x="251171" y="91439"/>
                  </a:lnTo>
                  <a:close/>
                </a:path>
                <a:path w="433070" h="1262379">
                  <a:moveTo>
                    <a:pt x="149681" y="24384"/>
                  </a:moveTo>
                  <a:lnTo>
                    <a:pt x="128015" y="24384"/>
                  </a:lnTo>
                  <a:lnTo>
                    <a:pt x="121077" y="34912"/>
                  </a:lnTo>
                  <a:lnTo>
                    <a:pt x="217531" y="98484"/>
                  </a:lnTo>
                  <a:lnTo>
                    <a:pt x="249936" y="91439"/>
                  </a:lnTo>
                  <a:lnTo>
                    <a:pt x="251171" y="91439"/>
                  </a:lnTo>
                  <a:lnTo>
                    <a:pt x="149681" y="24384"/>
                  </a:lnTo>
                  <a:close/>
                </a:path>
                <a:path w="433070" h="1262379">
                  <a:moveTo>
                    <a:pt x="128015" y="24384"/>
                  </a:moveTo>
                  <a:lnTo>
                    <a:pt x="109727" y="27432"/>
                  </a:lnTo>
                  <a:lnTo>
                    <a:pt x="121077" y="34912"/>
                  </a:lnTo>
                  <a:lnTo>
                    <a:pt x="128015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88766" y="2545197"/>
            <a:ext cx="16673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664046, Иркутская область,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г. Иркутск,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ул. Гоголя,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корп. 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350263" y="12191"/>
              <a:ext cx="7184136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01896" y="548639"/>
              <a:ext cx="2597150" cy="810895"/>
            </a:xfrm>
            <a:custGeom>
              <a:avLst/>
              <a:gdLst/>
              <a:ahLst/>
              <a:cxnLst/>
              <a:rect l="l" t="t" r="r" b="b"/>
              <a:pathLst>
                <a:path w="2597150" h="810894">
                  <a:moveTo>
                    <a:pt x="2459736" y="0"/>
                  </a:moveTo>
                  <a:lnTo>
                    <a:pt x="2471928" y="54864"/>
                  </a:lnTo>
                  <a:lnTo>
                    <a:pt x="0" y="697992"/>
                  </a:lnTo>
                  <a:lnTo>
                    <a:pt x="27432" y="810768"/>
                  </a:lnTo>
                  <a:lnTo>
                    <a:pt x="2502408" y="164592"/>
                  </a:lnTo>
                  <a:lnTo>
                    <a:pt x="2514600" y="219456"/>
                  </a:lnTo>
                  <a:lnTo>
                    <a:pt x="2596896" y="82296"/>
                  </a:lnTo>
                  <a:lnTo>
                    <a:pt x="24597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6655" y="524255"/>
              <a:ext cx="2630805" cy="850900"/>
            </a:xfrm>
            <a:custGeom>
              <a:avLst/>
              <a:gdLst/>
              <a:ahLst/>
              <a:cxnLst/>
              <a:rect l="l" t="t" r="r" b="b"/>
              <a:pathLst>
                <a:path w="2630804" h="850900">
                  <a:moveTo>
                    <a:pt x="2471852" y="70247"/>
                  </a:moveTo>
                  <a:lnTo>
                    <a:pt x="0" y="713231"/>
                  </a:lnTo>
                  <a:lnTo>
                    <a:pt x="33527" y="850391"/>
                  </a:lnTo>
                  <a:lnTo>
                    <a:pt x="115265" y="829055"/>
                  </a:lnTo>
                  <a:lnTo>
                    <a:pt x="54863" y="829055"/>
                  </a:lnTo>
                  <a:lnTo>
                    <a:pt x="39624" y="819911"/>
                  </a:lnTo>
                  <a:lnTo>
                    <a:pt x="51787" y="816751"/>
                  </a:lnTo>
                  <a:lnTo>
                    <a:pt x="31242" y="734567"/>
                  </a:lnTo>
                  <a:lnTo>
                    <a:pt x="18287" y="734567"/>
                  </a:lnTo>
                  <a:lnTo>
                    <a:pt x="27432" y="719327"/>
                  </a:lnTo>
                  <a:lnTo>
                    <a:pt x="76875" y="719327"/>
                  </a:lnTo>
                  <a:lnTo>
                    <a:pt x="2502407" y="88391"/>
                  </a:lnTo>
                  <a:lnTo>
                    <a:pt x="2501022" y="82296"/>
                  </a:lnTo>
                  <a:lnTo>
                    <a:pt x="2474976" y="82296"/>
                  </a:lnTo>
                  <a:lnTo>
                    <a:pt x="2471852" y="70247"/>
                  </a:lnTo>
                  <a:close/>
                </a:path>
                <a:path w="2630804" h="850900">
                  <a:moveTo>
                    <a:pt x="51787" y="816751"/>
                  </a:moveTo>
                  <a:lnTo>
                    <a:pt x="39624" y="819911"/>
                  </a:lnTo>
                  <a:lnTo>
                    <a:pt x="54863" y="829055"/>
                  </a:lnTo>
                  <a:lnTo>
                    <a:pt x="51787" y="816751"/>
                  </a:lnTo>
                  <a:close/>
                </a:path>
                <a:path w="2630804" h="850900">
                  <a:moveTo>
                    <a:pt x="2526792" y="173735"/>
                  </a:moveTo>
                  <a:lnTo>
                    <a:pt x="51787" y="816751"/>
                  </a:lnTo>
                  <a:lnTo>
                    <a:pt x="54863" y="829055"/>
                  </a:lnTo>
                  <a:lnTo>
                    <a:pt x="115265" y="829055"/>
                  </a:lnTo>
                  <a:lnTo>
                    <a:pt x="2508535" y="204342"/>
                  </a:lnTo>
                  <a:lnTo>
                    <a:pt x="2505455" y="192024"/>
                  </a:lnTo>
                  <a:lnTo>
                    <a:pt x="2530948" y="192024"/>
                  </a:lnTo>
                  <a:lnTo>
                    <a:pt x="2526792" y="173735"/>
                  </a:lnTo>
                  <a:close/>
                </a:path>
                <a:path w="2630804" h="850900">
                  <a:moveTo>
                    <a:pt x="27432" y="719327"/>
                  </a:moveTo>
                  <a:lnTo>
                    <a:pt x="18287" y="734567"/>
                  </a:lnTo>
                  <a:lnTo>
                    <a:pt x="30451" y="731404"/>
                  </a:lnTo>
                  <a:lnTo>
                    <a:pt x="27432" y="719327"/>
                  </a:lnTo>
                  <a:close/>
                </a:path>
                <a:path w="2630804" h="850900">
                  <a:moveTo>
                    <a:pt x="30451" y="731404"/>
                  </a:moveTo>
                  <a:lnTo>
                    <a:pt x="18287" y="734567"/>
                  </a:lnTo>
                  <a:lnTo>
                    <a:pt x="31242" y="734567"/>
                  </a:lnTo>
                  <a:lnTo>
                    <a:pt x="30451" y="731404"/>
                  </a:lnTo>
                  <a:close/>
                </a:path>
                <a:path w="2630804" h="850900">
                  <a:moveTo>
                    <a:pt x="76875" y="719327"/>
                  </a:moveTo>
                  <a:lnTo>
                    <a:pt x="27432" y="719327"/>
                  </a:lnTo>
                  <a:lnTo>
                    <a:pt x="30451" y="731404"/>
                  </a:lnTo>
                  <a:lnTo>
                    <a:pt x="76875" y="719327"/>
                  </a:lnTo>
                  <a:close/>
                </a:path>
                <a:path w="2630804" h="850900">
                  <a:moveTo>
                    <a:pt x="2530948" y="192024"/>
                  </a:moveTo>
                  <a:lnTo>
                    <a:pt x="2505455" y="192024"/>
                  </a:lnTo>
                  <a:lnTo>
                    <a:pt x="2520696" y="201167"/>
                  </a:lnTo>
                  <a:lnTo>
                    <a:pt x="2508535" y="204342"/>
                  </a:lnTo>
                  <a:lnTo>
                    <a:pt x="2526792" y="277367"/>
                  </a:lnTo>
                  <a:lnTo>
                    <a:pt x="2548233" y="240791"/>
                  </a:lnTo>
                  <a:lnTo>
                    <a:pt x="2542031" y="240791"/>
                  </a:lnTo>
                  <a:lnTo>
                    <a:pt x="2520696" y="237743"/>
                  </a:lnTo>
                  <a:lnTo>
                    <a:pt x="2535511" y="212101"/>
                  </a:lnTo>
                  <a:lnTo>
                    <a:pt x="2530948" y="192024"/>
                  </a:lnTo>
                  <a:close/>
                </a:path>
                <a:path w="2630804" h="850900">
                  <a:moveTo>
                    <a:pt x="2535511" y="212101"/>
                  </a:moveTo>
                  <a:lnTo>
                    <a:pt x="2520696" y="237743"/>
                  </a:lnTo>
                  <a:lnTo>
                    <a:pt x="2542031" y="240791"/>
                  </a:lnTo>
                  <a:lnTo>
                    <a:pt x="2535511" y="212101"/>
                  </a:lnTo>
                  <a:close/>
                </a:path>
                <a:path w="2630804" h="850900">
                  <a:moveTo>
                    <a:pt x="2593597" y="111568"/>
                  </a:moveTo>
                  <a:lnTo>
                    <a:pt x="2535511" y="212101"/>
                  </a:lnTo>
                  <a:lnTo>
                    <a:pt x="2542031" y="240791"/>
                  </a:lnTo>
                  <a:lnTo>
                    <a:pt x="2548233" y="240791"/>
                  </a:lnTo>
                  <a:lnTo>
                    <a:pt x="2619703" y="118872"/>
                  </a:lnTo>
                  <a:lnTo>
                    <a:pt x="2606040" y="118872"/>
                  </a:lnTo>
                  <a:lnTo>
                    <a:pt x="2593597" y="111568"/>
                  </a:lnTo>
                  <a:close/>
                </a:path>
                <a:path w="2630804" h="850900">
                  <a:moveTo>
                    <a:pt x="2505455" y="192024"/>
                  </a:moveTo>
                  <a:lnTo>
                    <a:pt x="2508535" y="204342"/>
                  </a:lnTo>
                  <a:lnTo>
                    <a:pt x="2520696" y="201167"/>
                  </a:lnTo>
                  <a:lnTo>
                    <a:pt x="2505455" y="192024"/>
                  </a:lnTo>
                  <a:close/>
                </a:path>
                <a:path w="2630804" h="850900">
                  <a:moveTo>
                    <a:pt x="2599944" y="100583"/>
                  </a:moveTo>
                  <a:lnTo>
                    <a:pt x="2593597" y="111568"/>
                  </a:lnTo>
                  <a:lnTo>
                    <a:pt x="2606040" y="118872"/>
                  </a:lnTo>
                  <a:lnTo>
                    <a:pt x="2599944" y="100583"/>
                  </a:lnTo>
                  <a:close/>
                </a:path>
                <a:path w="2630804" h="850900">
                  <a:moveTo>
                    <a:pt x="2630424" y="100583"/>
                  </a:moveTo>
                  <a:lnTo>
                    <a:pt x="2599944" y="100583"/>
                  </a:lnTo>
                  <a:lnTo>
                    <a:pt x="2606040" y="118872"/>
                  </a:lnTo>
                  <a:lnTo>
                    <a:pt x="2619703" y="118872"/>
                  </a:lnTo>
                  <a:lnTo>
                    <a:pt x="2630424" y="100583"/>
                  </a:lnTo>
                  <a:close/>
                </a:path>
                <a:path w="2630804" h="850900">
                  <a:moveTo>
                    <a:pt x="2491139" y="21335"/>
                  </a:moveTo>
                  <a:lnTo>
                    <a:pt x="2487168" y="21335"/>
                  </a:lnTo>
                  <a:lnTo>
                    <a:pt x="2494449" y="53373"/>
                  </a:lnTo>
                  <a:lnTo>
                    <a:pt x="2593597" y="111568"/>
                  </a:lnTo>
                  <a:lnTo>
                    <a:pt x="2599944" y="100583"/>
                  </a:lnTo>
                  <a:lnTo>
                    <a:pt x="2630424" y="100583"/>
                  </a:lnTo>
                  <a:lnTo>
                    <a:pt x="2491139" y="21335"/>
                  </a:lnTo>
                  <a:close/>
                </a:path>
                <a:path w="2630804" h="850900">
                  <a:moveTo>
                    <a:pt x="2484120" y="67055"/>
                  </a:moveTo>
                  <a:lnTo>
                    <a:pt x="2471852" y="70247"/>
                  </a:lnTo>
                  <a:lnTo>
                    <a:pt x="2474976" y="82296"/>
                  </a:lnTo>
                  <a:lnTo>
                    <a:pt x="2484120" y="67055"/>
                  </a:lnTo>
                  <a:close/>
                </a:path>
                <a:path w="2630804" h="850900">
                  <a:moveTo>
                    <a:pt x="2497558" y="67055"/>
                  </a:moveTo>
                  <a:lnTo>
                    <a:pt x="2484120" y="67055"/>
                  </a:lnTo>
                  <a:lnTo>
                    <a:pt x="2474976" y="82296"/>
                  </a:lnTo>
                  <a:lnTo>
                    <a:pt x="2501022" y="82296"/>
                  </a:lnTo>
                  <a:lnTo>
                    <a:pt x="2497558" y="67055"/>
                  </a:lnTo>
                  <a:close/>
                </a:path>
                <a:path w="2630804" h="850900">
                  <a:moveTo>
                    <a:pt x="2453640" y="0"/>
                  </a:moveTo>
                  <a:lnTo>
                    <a:pt x="2471852" y="70247"/>
                  </a:lnTo>
                  <a:lnTo>
                    <a:pt x="2484120" y="67055"/>
                  </a:lnTo>
                  <a:lnTo>
                    <a:pt x="2497558" y="67055"/>
                  </a:lnTo>
                  <a:lnTo>
                    <a:pt x="2494449" y="53373"/>
                  </a:lnTo>
                  <a:lnTo>
                    <a:pt x="2465831" y="36575"/>
                  </a:lnTo>
                  <a:lnTo>
                    <a:pt x="2487168" y="21335"/>
                  </a:lnTo>
                  <a:lnTo>
                    <a:pt x="2491139" y="21335"/>
                  </a:lnTo>
                  <a:lnTo>
                    <a:pt x="2453640" y="0"/>
                  </a:lnTo>
                  <a:close/>
                </a:path>
                <a:path w="2630804" h="850900">
                  <a:moveTo>
                    <a:pt x="2487168" y="21335"/>
                  </a:moveTo>
                  <a:lnTo>
                    <a:pt x="2465831" y="36575"/>
                  </a:lnTo>
                  <a:lnTo>
                    <a:pt x="2494449" y="53373"/>
                  </a:lnTo>
                  <a:lnTo>
                    <a:pt x="2487168" y="21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0679" y="5215127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73151" y="0"/>
                  </a:moveTo>
                  <a:lnTo>
                    <a:pt x="57912" y="341375"/>
                  </a:lnTo>
                  <a:lnTo>
                    <a:pt x="0" y="338327"/>
                  </a:lnTo>
                  <a:lnTo>
                    <a:pt x="109728" y="457199"/>
                  </a:lnTo>
                  <a:lnTo>
                    <a:pt x="228600" y="350519"/>
                  </a:lnTo>
                  <a:lnTo>
                    <a:pt x="170687" y="347471"/>
                  </a:lnTo>
                  <a:lnTo>
                    <a:pt x="185928" y="6095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0199" y="5202935"/>
              <a:ext cx="289560" cy="487680"/>
            </a:xfrm>
            <a:custGeom>
              <a:avLst/>
              <a:gdLst/>
              <a:ahLst/>
              <a:cxnLst/>
              <a:rect l="l" t="t" r="r" b="b"/>
              <a:pathLst>
                <a:path w="289560" h="487679">
                  <a:moveTo>
                    <a:pt x="0" y="338327"/>
                  </a:moveTo>
                  <a:lnTo>
                    <a:pt x="140208" y="487679"/>
                  </a:lnTo>
                  <a:lnTo>
                    <a:pt x="170078" y="460247"/>
                  </a:lnTo>
                  <a:lnTo>
                    <a:pt x="131064" y="460247"/>
                  </a:lnTo>
                  <a:lnTo>
                    <a:pt x="140948" y="451377"/>
                  </a:lnTo>
                  <a:lnTo>
                    <a:pt x="58086" y="363912"/>
                  </a:lnTo>
                  <a:lnTo>
                    <a:pt x="30480" y="362712"/>
                  </a:lnTo>
                  <a:lnTo>
                    <a:pt x="39624" y="344424"/>
                  </a:lnTo>
                  <a:lnTo>
                    <a:pt x="76594" y="344424"/>
                  </a:lnTo>
                  <a:lnTo>
                    <a:pt x="76742" y="340974"/>
                  </a:lnTo>
                  <a:lnTo>
                    <a:pt x="0" y="338327"/>
                  </a:lnTo>
                  <a:close/>
                </a:path>
                <a:path w="289560" h="487679">
                  <a:moveTo>
                    <a:pt x="140948" y="451377"/>
                  </a:moveTo>
                  <a:lnTo>
                    <a:pt x="131064" y="460247"/>
                  </a:lnTo>
                  <a:lnTo>
                    <a:pt x="149352" y="460247"/>
                  </a:lnTo>
                  <a:lnTo>
                    <a:pt x="140948" y="451377"/>
                  </a:lnTo>
                  <a:close/>
                </a:path>
                <a:path w="289560" h="487679">
                  <a:moveTo>
                    <a:pt x="227601" y="373611"/>
                  </a:moveTo>
                  <a:lnTo>
                    <a:pt x="140948" y="451377"/>
                  </a:lnTo>
                  <a:lnTo>
                    <a:pt x="149352" y="460247"/>
                  </a:lnTo>
                  <a:lnTo>
                    <a:pt x="170078" y="460247"/>
                  </a:lnTo>
                  <a:lnTo>
                    <a:pt x="263008" y="374903"/>
                  </a:lnTo>
                  <a:lnTo>
                    <a:pt x="256031" y="374903"/>
                  </a:lnTo>
                  <a:lnTo>
                    <a:pt x="227601" y="373611"/>
                  </a:lnTo>
                  <a:close/>
                </a:path>
                <a:path w="289560" h="487679">
                  <a:moveTo>
                    <a:pt x="249936" y="353568"/>
                  </a:moveTo>
                  <a:lnTo>
                    <a:pt x="227601" y="373611"/>
                  </a:lnTo>
                  <a:lnTo>
                    <a:pt x="256031" y="374903"/>
                  </a:lnTo>
                  <a:lnTo>
                    <a:pt x="249936" y="353568"/>
                  </a:lnTo>
                  <a:close/>
                </a:path>
                <a:path w="289560" h="487679">
                  <a:moveTo>
                    <a:pt x="286241" y="353568"/>
                  </a:moveTo>
                  <a:lnTo>
                    <a:pt x="249936" y="353568"/>
                  </a:lnTo>
                  <a:lnTo>
                    <a:pt x="256031" y="374903"/>
                  </a:lnTo>
                  <a:lnTo>
                    <a:pt x="263008" y="374903"/>
                  </a:lnTo>
                  <a:lnTo>
                    <a:pt x="286241" y="353568"/>
                  </a:lnTo>
                  <a:close/>
                </a:path>
                <a:path w="289560" h="487679">
                  <a:moveTo>
                    <a:pt x="228205" y="15239"/>
                  </a:moveTo>
                  <a:lnTo>
                    <a:pt x="204216" y="15239"/>
                  </a:lnTo>
                  <a:lnTo>
                    <a:pt x="216408" y="30480"/>
                  </a:lnTo>
                  <a:lnTo>
                    <a:pt x="203564" y="30480"/>
                  </a:lnTo>
                  <a:lnTo>
                    <a:pt x="188976" y="371856"/>
                  </a:lnTo>
                  <a:lnTo>
                    <a:pt x="227601" y="373611"/>
                  </a:lnTo>
                  <a:lnTo>
                    <a:pt x="243143" y="359663"/>
                  </a:lnTo>
                  <a:lnTo>
                    <a:pt x="213360" y="359663"/>
                  </a:lnTo>
                  <a:lnTo>
                    <a:pt x="201168" y="347471"/>
                  </a:lnTo>
                  <a:lnTo>
                    <a:pt x="213885" y="347471"/>
                  </a:lnTo>
                  <a:lnTo>
                    <a:pt x="227548" y="30480"/>
                  </a:lnTo>
                  <a:lnTo>
                    <a:pt x="216408" y="30480"/>
                  </a:lnTo>
                  <a:lnTo>
                    <a:pt x="203594" y="29787"/>
                  </a:lnTo>
                  <a:lnTo>
                    <a:pt x="227578" y="29787"/>
                  </a:lnTo>
                  <a:lnTo>
                    <a:pt x="228205" y="15239"/>
                  </a:lnTo>
                  <a:close/>
                </a:path>
                <a:path w="289560" h="487679">
                  <a:moveTo>
                    <a:pt x="76594" y="344424"/>
                  </a:moveTo>
                  <a:lnTo>
                    <a:pt x="39624" y="344424"/>
                  </a:lnTo>
                  <a:lnTo>
                    <a:pt x="58086" y="363912"/>
                  </a:lnTo>
                  <a:lnTo>
                    <a:pt x="100584" y="365759"/>
                  </a:lnTo>
                  <a:lnTo>
                    <a:pt x="101109" y="353568"/>
                  </a:lnTo>
                  <a:lnTo>
                    <a:pt x="76200" y="353568"/>
                  </a:lnTo>
                  <a:lnTo>
                    <a:pt x="76594" y="344424"/>
                  </a:lnTo>
                  <a:close/>
                </a:path>
                <a:path w="289560" h="487679">
                  <a:moveTo>
                    <a:pt x="39624" y="344424"/>
                  </a:moveTo>
                  <a:lnTo>
                    <a:pt x="30480" y="362712"/>
                  </a:lnTo>
                  <a:lnTo>
                    <a:pt x="58086" y="363912"/>
                  </a:lnTo>
                  <a:lnTo>
                    <a:pt x="39624" y="344424"/>
                  </a:lnTo>
                  <a:close/>
                </a:path>
                <a:path w="289560" h="487679">
                  <a:moveTo>
                    <a:pt x="201168" y="347471"/>
                  </a:moveTo>
                  <a:lnTo>
                    <a:pt x="213360" y="359663"/>
                  </a:lnTo>
                  <a:lnTo>
                    <a:pt x="213866" y="347909"/>
                  </a:lnTo>
                  <a:lnTo>
                    <a:pt x="201168" y="347471"/>
                  </a:lnTo>
                  <a:close/>
                </a:path>
                <a:path w="289560" h="487679">
                  <a:moveTo>
                    <a:pt x="213866" y="347909"/>
                  </a:moveTo>
                  <a:lnTo>
                    <a:pt x="213360" y="359663"/>
                  </a:lnTo>
                  <a:lnTo>
                    <a:pt x="243143" y="359663"/>
                  </a:lnTo>
                  <a:lnTo>
                    <a:pt x="249936" y="353568"/>
                  </a:lnTo>
                  <a:lnTo>
                    <a:pt x="286241" y="353568"/>
                  </a:lnTo>
                  <a:lnTo>
                    <a:pt x="289560" y="350519"/>
                  </a:lnTo>
                  <a:lnTo>
                    <a:pt x="213866" y="347909"/>
                  </a:lnTo>
                  <a:close/>
                </a:path>
                <a:path w="289560" h="487679">
                  <a:moveTo>
                    <a:pt x="76742" y="340974"/>
                  </a:moveTo>
                  <a:lnTo>
                    <a:pt x="76200" y="353568"/>
                  </a:lnTo>
                  <a:lnTo>
                    <a:pt x="88392" y="341375"/>
                  </a:lnTo>
                  <a:lnTo>
                    <a:pt x="76742" y="340974"/>
                  </a:lnTo>
                  <a:close/>
                </a:path>
                <a:path w="289560" h="487679">
                  <a:moveTo>
                    <a:pt x="91440" y="0"/>
                  </a:moveTo>
                  <a:lnTo>
                    <a:pt x="76742" y="340974"/>
                  </a:lnTo>
                  <a:lnTo>
                    <a:pt x="88392" y="341375"/>
                  </a:lnTo>
                  <a:lnTo>
                    <a:pt x="76200" y="353568"/>
                  </a:lnTo>
                  <a:lnTo>
                    <a:pt x="101109" y="353568"/>
                  </a:lnTo>
                  <a:lnTo>
                    <a:pt x="115271" y="25013"/>
                  </a:lnTo>
                  <a:lnTo>
                    <a:pt x="103631" y="24383"/>
                  </a:lnTo>
                  <a:lnTo>
                    <a:pt x="115824" y="12192"/>
                  </a:lnTo>
                  <a:lnTo>
                    <a:pt x="228337" y="12192"/>
                  </a:lnTo>
                  <a:lnTo>
                    <a:pt x="228600" y="6095"/>
                  </a:lnTo>
                  <a:lnTo>
                    <a:pt x="91440" y="0"/>
                  </a:lnTo>
                  <a:close/>
                </a:path>
                <a:path w="289560" h="487679">
                  <a:moveTo>
                    <a:pt x="213885" y="347471"/>
                  </a:moveTo>
                  <a:lnTo>
                    <a:pt x="201168" y="347471"/>
                  </a:lnTo>
                  <a:lnTo>
                    <a:pt x="213866" y="347909"/>
                  </a:lnTo>
                  <a:lnTo>
                    <a:pt x="213885" y="347471"/>
                  </a:lnTo>
                  <a:close/>
                </a:path>
                <a:path w="289560" h="487679">
                  <a:moveTo>
                    <a:pt x="204216" y="15239"/>
                  </a:moveTo>
                  <a:lnTo>
                    <a:pt x="203594" y="29787"/>
                  </a:lnTo>
                  <a:lnTo>
                    <a:pt x="216408" y="30480"/>
                  </a:lnTo>
                  <a:lnTo>
                    <a:pt x="204216" y="15239"/>
                  </a:lnTo>
                  <a:close/>
                </a:path>
                <a:path w="289560" h="487679">
                  <a:moveTo>
                    <a:pt x="228337" y="12192"/>
                  </a:moveTo>
                  <a:lnTo>
                    <a:pt x="115824" y="12192"/>
                  </a:lnTo>
                  <a:lnTo>
                    <a:pt x="115271" y="25013"/>
                  </a:lnTo>
                  <a:lnTo>
                    <a:pt x="203594" y="29787"/>
                  </a:lnTo>
                  <a:lnTo>
                    <a:pt x="204216" y="15239"/>
                  </a:lnTo>
                  <a:lnTo>
                    <a:pt x="228205" y="15239"/>
                  </a:lnTo>
                  <a:lnTo>
                    <a:pt x="228337" y="12192"/>
                  </a:lnTo>
                  <a:close/>
                </a:path>
                <a:path w="289560" h="487679">
                  <a:moveTo>
                    <a:pt x="115824" y="12192"/>
                  </a:moveTo>
                  <a:lnTo>
                    <a:pt x="103631" y="24383"/>
                  </a:lnTo>
                  <a:lnTo>
                    <a:pt x="115271" y="25013"/>
                  </a:lnTo>
                  <a:lnTo>
                    <a:pt x="115824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5919" y="4184903"/>
              <a:ext cx="3672840" cy="2588260"/>
            </a:xfrm>
            <a:custGeom>
              <a:avLst/>
              <a:gdLst/>
              <a:ahLst/>
              <a:cxnLst/>
              <a:rect l="l" t="t" r="r" b="b"/>
              <a:pathLst>
                <a:path w="3672840" h="2588259">
                  <a:moveTo>
                    <a:pt x="3672840" y="0"/>
                  </a:moveTo>
                  <a:lnTo>
                    <a:pt x="0" y="0"/>
                  </a:lnTo>
                  <a:lnTo>
                    <a:pt x="0" y="2587751"/>
                  </a:lnTo>
                  <a:lnTo>
                    <a:pt x="3672840" y="2587751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79832" y="1289303"/>
            <a:ext cx="8955405" cy="5495925"/>
            <a:chOff x="179832" y="1289303"/>
            <a:chExt cx="8955405" cy="5495925"/>
          </a:xfrm>
        </p:grpSpPr>
        <p:sp>
          <p:nvSpPr>
            <p:cNvPr id="11" name="object 11"/>
            <p:cNvSpPr/>
            <p:nvPr/>
          </p:nvSpPr>
          <p:spPr>
            <a:xfrm>
              <a:off x="5449823" y="4172711"/>
              <a:ext cx="3685540" cy="2612390"/>
            </a:xfrm>
            <a:custGeom>
              <a:avLst/>
              <a:gdLst/>
              <a:ahLst/>
              <a:cxnLst/>
              <a:rect l="l" t="t" r="r" b="b"/>
              <a:pathLst>
                <a:path w="3685540" h="2612390">
                  <a:moveTo>
                    <a:pt x="3678935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2606040"/>
                  </a:lnTo>
                  <a:lnTo>
                    <a:pt x="6095" y="2612136"/>
                  </a:lnTo>
                  <a:lnTo>
                    <a:pt x="3678935" y="2612136"/>
                  </a:lnTo>
                  <a:lnTo>
                    <a:pt x="3685031" y="2606040"/>
                  </a:lnTo>
                  <a:lnTo>
                    <a:pt x="3685031" y="2599944"/>
                  </a:lnTo>
                  <a:lnTo>
                    <a:pt x="24383" y="2599944"/>
                  </a:lnTo>
                  <a:lnTo>
                    <a:pt x="12191" y="2584705"/>
                  </a:lnTo>
                  <a:lnTo>
                    <a:pt x="24383" y="2584705"/>
                  </a:lnTo>
                  <a:lnTo>
                    <a:pt x="24383" y="24383"/>
                  </a:lnTo>
                  <a:lnTo>
                    <a:pt x="12191" y="24383"/>
                  </a:lnTo>
                  <a:lnTo>
                    <a:pt x="24383" y="12192"/>
                  </a:lnTo>
                  <a:lnTo>
                    <a:pt x="3685031" y="12192"/>
                  </a:lnTo>
                  <a:lnTo>
                    <a:pt x="3685031" y="6095"/>
                  </a:lnTo>
                  <a:lnTo>
                    <a:pt x="3678935" y="0"/>
                  </a:lnTo>
                  <a:close/>
                </a:path>
                <a:path w="3685540" h="2612390">
                  <a:moveTo>
                    <a:pt x="24383" y="2584705"/>
                  </a:moveTo>
                  <a:lnTo>
                    <a:pt x="12191" y="2584705"/>
                  </a:lnTo>
                  <a:lnTo>
                    <a:pt x="24383" y="2599944"/>
                  </a:lnTo>
                  <a:lnTo>
                    <a:pt x="24383" y="2584705"/>
                  </a:lnTo>
                  <a:close/>
                </a:path>
                <a:path w="3685540" h="2612390">
                  <a:moveTo>
                    <a:pt x="3660648" y="2584705"/>
                  </a:moveTo>
                  <a:lnTo>
                    <a:pt x="24383" y="2584705"/>
                  </a:lnTo>
                  <a:lnTo>
                    <a:pt x="24383" y="2599944"/>
                  </a:lnTo>
                  <a:lnTo>
                    <a:pt x="3660648" y="2599944"/>
                  </a:lnTo>
                  <a:lnTo>
                    <a:pt x="3660648" y="2584705"/>
                  </a:lnTo>
                  <a:close/>
                </a:path>
                <a:path w="3685540" h="2612390">
                  <a:moveTo>
                    <a:pt x="3660648" y="12192"/>
                  </a:moveTo>
                  <a:lnTo>
                    <a:pt x="3660648" y="2599944"/>
                  </a:lnTo>
                  <a:lnTo>
                    <a:pt x="3672839" y="2584705"/>
                  </a:lnTo>
                  <a:lnTo>
                    <a:pt x="3685031" y="2584705"/>
                  </a:lnTo>
                  <a:lnTo>
                    <a:pt x="3685031" y="24383"/>
                  </a:lnTo>
                  <a:lnTo>
                    <a:pt x="3672839" y="24383"/>
                  </a:lnTo>
                  <a:lnTo>
                    <a:pt x="3660648" y="12192"/>
                  </a:lnTo>
                  <a:close/>
                </a:path>
                <a:path w="3685540" h="2612390">
                  <a:moveTo>
                    <a:pt x="3685031" y="2584705"/>
                  </a:moveTo>
                  <a:lnTo>
                    <a:pt x="3672839" y="2584705"/>
                  </a:lnTo>
                  <a:lnTo>
                    <a:pt x="3660648" y="2599944"/>
                  </a:lnTo>
                  <a:lnTo>
                    <a:pt x="3685031" y="2599944"/>
                  </a:lnTo>
                  <a:lnTo>
                    <a:pt x="3685031" y="2584705"/>
                  </a:lnTo>
                  <a:close/>
                </a:path>
                <a:path w="3685540" h="2612390">
                  <a:moveTo>
                    <a:pt x="24383" y="12192"/>
                  </a:moveTo>
                  <a:lnTo>
                    <a:pt x="12191" y="24383"/>
                  </a:lnTo>
                  <a:lnTo>
                    <a:pt x="24383" y="24383"/>
                  </a:lnTo>
                  <a:lnTo>
                    <a:pt x="24383" y="12192"/>
                  </a:lnTo>
                  <a:close/>
                </a:path>
                <a:path w="3685540" h="2612390">
                  <a:moveTo>
                    <a:pt x="3660648" y="12192"/>
                  </a:moveTo>
                  <a:lnTo>
                    <a:pt x="24383" y="12192"/>
                  </a:lnTo>
                  <a:lnTo>
                    <a:pt x="24383" y="24383"/>
                  </a:lnTo>
                  <a:lnTo>
                    <a:pt x="3660648" y="24383"/>
                  </a:lnTo>
                  <a:lnTo>
                    <a:pt x="3660648" y="12192"/>
                  </a:lnTo>
                  <a:close/>
                </a:path>
                <a:path w="3685540" h="2612390">
                  <a:moveTo>
                    <a:pt x="3685031" y="12192"/>
                  </a:moveTo>
                  <a:lnTo>
                    <a:pt x="3660648" y="12192"/>
                  </a:lnTo>
                  <a:lnTo>
                    <a:pt x="3672839" y="24383"/>
                  </a:lnTo>
                  <a:lnTo>
                    <a:pt x="3685031" y="24383"/>
                  </a:lnTo>
                  <a:lnTo>
                    <a:pt x="3685031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832" y="1289303"/>
              <a:ext cx="4307205" cy="4526280"/>
            </a:xfrm>
            <a:custGeom>
              <a:avLst/>
              <a:gdLst/>
              <a:ahLst/>
              <a:cxnLst/>
              <a:rect l="l" t="t" r="r" b="b"/>
              <a:pathLst>
                <a:path w="4307205" h="4526280">
                  <a:moveTo>
                    <a:pt x="4306824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4306824" y="4526280"/>
                  </a:lnTo>
                  <a:lnTo>
                    <a:pt x="43068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7260" y="1442191"/>
            <a:ext cx="413194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недвижимого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sz="18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права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sz="18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ЕГРН</a:t>
            </a:r>
            <a:r>
              <a:rPr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algn="ctr">
              <a:lnSpc>
                <a:spcPct val="100000"/>
              </a:lnSpc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sz="18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sz="18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 основанием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права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купли-продажи, договор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мены,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дарения,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0208" y="1295400"/>
            <a:ext cx="6742430" cy="4532630"/>
            <a:chOff x="140208" y="1295400"/>
            <a:chExt cx="6742430" cy="4532630"/>
          </a:xfrm>
        </p:grpSpPr>
        <p:sp>
          <p:nvSpPr>
            <p:cNvPr id="15" name="object 15"/>
            <p:cNvSpPr/>
            <p:nvPr/>
          </p:nvSpPr>
          <p:spPr>
            <a:xfrm>
              <a:off x="140208" y="1295400"/>
              <a:ext cx="4334510" cy="4532630"/>
            </a:xfrm>
            <a:custGeom>
              <a:avLst/>
              <a:gdLst/>
              <a:ahLst/>
              <a:cxnLst/>
              <a:rect l="l" t="t" r="r" b="b"/>
              <a:pathLst>
                <a:path w="4334510" h="4532630">
                  <a:moveTo>
                    <a:pt x="4328160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4526280"/>
                  </a:lnTo>
                  <a:lnTo>
                    <a:pt x="6096" y="4532376"/>
                  </a:lnTo>
                  <a:lnTo>
                    <a:pt x="4328160" y="4532376"/>
                  </a:lnTo>
                  <a:lnTo>
                    <a:pt x="4334256" y="4526280"/>
                  </a:lnTo>
                  <a:lnTo>
                    <a:pt x="4334256" y="4520184"/>
                  </a:lnTo>
                  <a:lnTo>
                    <a:pt x="24384" y="4520184"/>
                  </a:lnTo>
                  <a:lnTo>
                    <a:pt x="12192" y="4504944"/>
                  </a:lnTo>
                  <a:lnTo>
                    <a:pt x="24384" y="4504944"/>
                  </a:lnTo>
                  <a:lnTo>
                    <a:pt x="24384" y="24384"/>
                  </a:lnTo>
                  <a:lnTo>
                    <a:pt x="12192" y="24384"/>
                  </a:lnTo>
                  <a:lnTo>
                    <a:pt x="24384" y="12191"/>
                  </a:lnTo>
                  <a:lnTo>
                    <a:pt x="4334256" y="12191"/>
                  </a:lnTo>
                  <a:lnTo>
                    <a:pt x="4334256" y="6096"/>
                  </a:lnTo>
                  <a:lnTo>
                    <a:pt x="4328160" y="0"/>
                  </a:lnTo>
                  <a:close/>
                </a:path>
                <a:path w="4334510" h="4532630">
                  <a:moveTo>
                    <a:pt x="24384" y="4504944"/>
                  </a:moveTo>
                  <a:lnTo>
                    <a:pt x="12192" y="4504944"/>
                  </a:lnTo>
                  <a:lnTo>
                    <a:pt x="24384" y="4520184"/>
                  </a:lnTo>
                  <a:lnTo>
                    <a:pt x="24384" y="4504944"/>
                  </a:lnTo>
                  <a:close/>
                </a:path>
                <a:path w="4334510" h="4532630">
                  <a:moveTo>
                    <a:pt x="4306824" y="4504944"/>
                  </a:moveTo>
                  <a:lnTo>
                    <a:pt x="24384" y="4504944"/>
                  </a:lnTo>
                  <a:lnTo>
                    <a:pt x="24384" y="4520184"/>
                  </a:lnTo>
                  <a:lnTo>
                    <a:pt x="4306824" y="4520184"/>
                  </a:lnTo>
                  <a:lnTo>
                    <a:pt x="4306824" y="4504944"/>
                  </a:lnTo>
                  <a:close/>
                </a:path>
                <a:path w="4334510" h="4532630">
                  <a:moveTo>
                    <a:pt x="4306824" y="12191"/>
                  </a:moveTo>
                  <a:lnTo>
                    <a:pt x="4306824" y="4520184"/>
                  </a:lnTo>
                  <a:lnTo>
                    <a:pt x="4319016" y="4504944"/>
                  </a:lnTo>
                  <a:lnTo>
                    <a:pt x="4334256" y="4504944"/>
                  </a:lnTo>
                  <a:lnTo>
                    <a:pt x="4334256" y="24384"/>
                  </a:lnTo>
                  <a:lnTo>
                    <a:pt x="4319016" y="24384"/>
                  </a:lnTo>
                  <a:lnTo>
                    <a:pt x="4306824" y="12191"/>
                  </a:lnTo>
                  <a:close/>
                </a:path>
                <a:path w="4334510" h="4532630">
                  <a:moveTo>
                    <a:pt x="4334256" y="4504944"/>
                  </a:moveTo>
                  <a:lnTo>
                    <a:pt x="4319016" y="4504944"/>
                  </a:lnTo>
                  <a:lnTo>
                    <a:pt x="4306824" y="4520184"/>
                  </a:lnTo>
                  <a:lnTo>
                    <a:pt x="4334256" y="4520184"/>
                  </a:lnTo>
                  <a:lnTo>
                    <a:pt x="4334256" y="4504944"/>
                  </a:lnTo>
                  <a:close/>
                </a:path>
                <a:path w="4334510" h="4532630">
                  <a:moveTo>
                    <a:pt x="24384" y="12191"/>
                  </a:moveTo>
                  <a:lnTo>
                    <a:pt x="12192" y="24384"/>
                  </a:lnTo>
                  <a:lnTo>
                    <a:pt x="24384" y="24384"/>
                  </a:lnTo>
                  <a:lnTo>
                    <a:pt x="24384" y="12191"/>
                  </a:lnTo>
                  <a:close/>
                </a:path>
                <a:path w="4334510" h="4532630">
                  <a:moveTo>
                    <a:pt x="4306824" y="12191"/>
                  </a:moveTo>
                  <a:lnTo>
                    <a:pt x="24384" y="12191"/>
                  </a:lnTo>
                  <a:lnTo>
                    <a:pt x="24384" y="24384"/>
                  </a:lnTo>
                  <a:lnTo>
                    <a:pt x="4306824" y="24384"/>
                  </a:lnTo>
                  <a:lnTo>
                    <a:pt x="4306824" y="12191"/>
                  </a:lnTo>
                  <a:close/>
                </a:path>
                <a:path w="4334510" h="4532630">
                  <a:moveTo>
                    <a:pt x="4334256" y="12191"/>
                  </a:moveTo>
                  <a:lnTo>
                    <a:pt x="4306824" y="12191"/>
                  </a:lnTo>
                  <a:lnTo>
                    <a:pt x="4319016" y="24384"/>
                  </a:lnTo>
                  <a:lnTo>
                    <a:pt x="4334256" y="24384"/>
                  </a:lnTo>
                  <a:lnTo>
                    <a:pt x="4334256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4087" y="2414016"/>
              <a:ext cx="2350135" cy="226060"/>
            </a:xfrm>
            <a:custGeom>
              <a:avLst/>
              <a:gdLst/>
              <a:ahLst/>
              <a:cxnLst/>
              <a:rect l="l" t="t" r="r" b="b"/>
              <a:pathLst>
                <a:path w="2350134" h="226060">
                  <a:moveTo>
                    <a:pt x="2237232" y="0"/>
                  </a:moveTo>
                  <a:lnTo>
                    <a:pt x="2237232" y="57912"/>
                  </a:lnTo>
                  <a:lnTo>
                    <a:pt x="0" y="57912"/>
                  </a:lnTo>
                  <a:lnTo>
                    <a:pt x="0" y="170687"/>
                  </a:lnTo>
                  <a:lnTo>
                    <a:pt x="2237232" y="170687"/>
                  </a:lnTo>
                  <a:lnTo>
                    <a:pt x="2237232" y="225551"/>
                  </a:lnTo>
                  <a:lnTo>
                    <a:pt x="2350008" y="112775"/>
                  </a:lnTo>
                  <a:lnTo>
                    <a:pt x="223723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1896" y="2383536"/>
              <a:ext cx="2380615" cy="289560"/>
            </a:xfrm>
            <a:custGeom>
              <a:avLst/>
              <a:gdLst/>
              <a:ahLst/>
              <a:cxnLst/>
              <a:rect l="l" t="t" r="r" b="b"/>
              <a:pathLst>
                <a:path w="2380615" h="289560">
                  <a:moveTo>
                    <a:pt x="2237232" y="201167"/>
                  </a:moveTo>
                  <a:lnTo>
                    <a:pt x="2237232" y="289560"/>
                  </a:lnTo>
                  <a:lnTo>
                    <a:pt x="2270061" y="256031"/>
                  </a:lnTo>
                  <a:lnTo>
                    <a:pt x="2261616" y="256031"/>
                  </a:lnTo>
                  <a:lnTo>
                    <a:pt x="2240280" y="249936"/>
                  </a:lnTo>
                  <a:lnTo>
                    <a:pt x="2261616" y="228600"/>
                  </a:lnTo>
                  <a:lnTo>
                    <a:pt x="2261616" y="213360"/>
                  </a:lnTo>
                  <a:lnTo>
                    <a:pt x="2249424" y="213360"/>
                  </a:lnTo>
                  <a:lnTo>
                    <a:pt x="2237232" y="201167"/>
                  </a:lnTo>
                  <a:close/>
                </a:path>
                <a:path w="2380615" h="289560">
                  <a:moveTo>
                    <a:pt x="2261616" y="228600"/>
                  </a:moveTo>
                  <a:lnTo>
                    <a:pt x="2240280" y="249936"/>
                  </a:lnTo>
                  <a:lnTo>
                    <a:pt x="2261616" y="256031"/>
                  </a:lnTo>
                  <a:lnTo>
                    <a:pt x="2261616" y="228600"/>
                  </a:lnTo>
                  <a:close/>
                </a:path>
                <a:path w="2380615" h="289560">
                  <a:moveTo>
                    <a:pt x="2346838" y="143377"/>
                  </a:moveTo>
                  <a:lnTo>
                    <a:pt x="2261616" y="228600"/>
                  </a:lnTo>
                  <a:lnTo>
                    <a:pt x="2261616" y="256031"/>
                  </a:lnTo>
                  <a:lnTo>
                    <a:pt x="2270061" y="256031"/>
                  </a:lnTo>
                  <a:lnTo>
                    <a:pt x="2371534" y="152400"/>
                  </a:lnTo>
                  <a:lnTo>
                    <a:pt x="2356104" y="152400"/>
                  </a:lnTo>
                  <a:lnTo>
                    <a:pt x="2346838" y="143377"/>
                  </a:lnTo>
                  <a:close/>
                </a:path>
                <a:path w="2380615" h="289560">
                  <a:moveTo>
                    <a:pt x="2237232" y="73151"/>
                  </a:moveTo>
                  <a:lnTo>
                    <a:pt x="0" y="73151"/>
                  </a:lnTo>
                  <a:lnTo>
                    <a:pt x="0" y="213360"/>
                  </a:lnTo>
                  <a:lnTo>
                    <a:pt x="2237232" y="213360"/>
                  </a:lnTo>
                  <a:lnTo>
                    <a:pt x="2237232" y="201167"/>
                  </a:lnTo>
                  <a:lnTo>
                    <a:pt x="24384" y="201167"/>
                  </a:lnTo>
                  <a:lnTo>
                    <a:pt x="12192" y="188975"/>
                  </a:lnTo>
                  <a:lnTo>
                    <a:pt x="24384" y="188975"/>
                  </a:lnTo>
                  <a:lnTo>
                    <a:pt x="24384" y="100584"/>
                  </a:lnTo>
                  <a:lnTo>
                    <a:pt x="12192" y="100584"/>
                  </a:lnTo>
                  <a:lnTo>
                    <a:pt x="24384" y="88391"/>
                  </a:lnTo>
                  <a:lnTo>
                    <a:pt x="2237232" y="88391"/>
                  </a:lnTo>
                  <a:lnTo>
                    <a:pt x="2237232" y="73151"/>
                  </a:lnTo>
                  <a:close/>
                </a:path>
                <a:path w="2380615" h="289560">
                  <a:moveTo>
                    <a:pt x="2261616" y="188975"/>
                  </a:moveTo>
                  <a:lnTo>
                    <a:pt x="24384" y="188975"/>
                  </a:lnTo>
                  <a:lnTo>
                    <a:pt x="24384" y="201167"/>
                  </a:lnTo>
                  <a:lnTo>
                    <a:pt x="2237232" y="201167"/>
                  </a:lnTo>
                  <a:lnTo>
                    <a:pt x="2249424" y="213360"/>
                  </a:lnTo>
                  <a:lnTo>
                    <a:pt x="2261616" y="213360"/>
                  </a:lnTo>
                  <a:lnTo>
                    <a:pt x="2261616" y="188975"/>
                  </a:lnTo>
                  <a:close/>
                </a:path>
                <a:path w="2380615" h="289560">
                  <a:moveTo>
                    <a:pt x="24384" y="188975"/>
                  </a:moveTo>
                  <a:lnTo>
                    <a:pt x="12192" y="188975"/>
                  </a:lnTo>
                  <a:lnTo>
                    <a:pt x="24384" y="201167"/>
                  </a:lnTo>
                  <a:lnTo>
                    <a:pt x="24384" y="188975"/>
                  </a:lnTo>
                  <a:close/>
                </a:path>
                <a:path w="2380615" h="289560">
                  <a:moveTo>
                    <a:pt x="2356104" y="134112"/>
                  </a:moveTo>
                  <a:lnTo>
                    <a:pt x="2346838" y="143377"/>
                  </a:lnTo>
                  <a:lnTo>
                    <a:pt x="2356104" y="152400"/>
                  </a:lnTo>
                  <a:lnTo>
                    <a:pt x="2356104" y="134112"/>
                  </a:lnTo>
                  <a:close/>
                </a:path>
                <a:path w="2380615" h="289560">
                  <a:moveTo>
                    <a:pt x="2371343" y="134112"/>
                  </a:moveTo>
                  <a:lnTo>
                    <a:pt x="2356104" y="134112"/>
                  </a:lnTo>
                  <a:lnTo>
                    <a:pt x="2356104" y="152400"/>
                  </a:lnTo>
                  <a:lnTo>
                    <a:pt x="2371534" y="152400"/>
                  </a:lnTo>
                  <a:lnTo>
                    <a:pt x="2380488" y="143255"/>
                  </a:lnTo>
                  <a:lnTo>
                    <a:pt x="2371343" y="134112"/>
                  </a:lnTo>
                  <a:close/>
                </a:path>
                <a:path w="2380615" h="289560">
                  <a:moveTo>
                    <a:pt x="2267712" y="30479"/>
                  </a:moveTo>
                  <a:lnTo>
                    <a:pt x="2261616" y="30479"/>
                  </a:lnTo>
                  <a:lnTo>
                    <a:pt x="2261616" y="60398"/>
                  </a:lnTo>
                  <a:lnTo>
                    <a:pt x="2346838" y="143377"/>
                  </a:lnTo>
                  <a:lnTo>
                    <a:pt x="2356104" y="134112"/>
                  </a:lnTo>
                  <a:lnTo>
                    <a:pt x="2371343" y="134112"/>
                  </a:lnTo>
                  <a:lnTo>
                    <a:pt x="2267712" y="30479"/>
                  </a:lnTo>
                  <a:close/>
                </a:path>
                <a:path w="2380615" h="289560">
                  <a:moveTo>
                    <a:pt x="24384" y="88391"/>
                  </a:moveTo>
                  <a:lnTo>
                    <a:pt x="12192" y="100584"/>
                  </a:lnTo>
                  <a:lnTo>
                    <a:pt x="24384" y="100584"/>
                  </a:lnTo>
                  <a:lnTo>
                    <a:pt x="24384" y="88391"/>
                  </a:lnTo>
                  <a:close/>
                </a:path>
                <a:path w="2380615" h="289560">
                  <a:moveTo>
                    <a:pt x="2261616" y="73151"/>
                  </a:moveTo>
                  <a:lnTo>
                    <a:pt x="2249424" y="73151"/>
                  </a:lnTo>
                  <a:lnTo>
                    <a:pt x="2237232" y="88391"/>
                  </a:lnTo>
                  <a:lnTo>
                    <a:pt x="24384" y="88391"/>
                  </a:lnTo>
                  <a:lnTo>
                    <a:pt x="24384" y="100584"/>
                  </a:lnTo>
                  <a:lnTo>
                    <a:pt x="2261616" y="100584"/>
                  </a:lnTo>
                  <a:lnTo>
                    <a:pt x="2261616" y="73151"/>
                  </a:lnTo>
                  <a:close/>
                </a:path>
                <a:path w="2380615" h="289560">
                  <a:moveTo>
                    <a:pt x="2237232" y="0"/>
                  </a:moveTo>
                  <a:lnTo>
                    <a:pt x="2237232" y="88391"/>
                  </a:lnTo>
                  <a:lnTo>
                    <a:pt x="2249424" y="73151"/>
                  </a:lnTo>
                  <a:lnTo>
                    <a:pt x="2261616" y="73151"/>
                  </a:lnTo>
                  <a:lnTo>
                    <a:pt x="2261616" y="60398"/>
                  </a:lnTo>
                  <a:lnTo>
                    <a:pt x="2240280" y="39624"/>
                  </a:lnTo>
                  <a:lnTo>
                    <a:pt x="2261616" y="30479"/>
                  </a:lnTo>
                  <a:lnTo>
                    <a:pt x="2267712" y="30479"/>
                  </a:lnTo>
                  <a:lnTo>
                    <a:pt x="2237232" y="0"/>
                  </a:lnTo>
                  <a:close/>
                </a:path>
                <a:path w="2380615" h="289560">
                  <a:moveTo>
                    <a:pt x="2261616" y="30479"/>
                  </a:moveTo>
                  <a:lnTo>
                    <a:pt x="2240280" y="39624"/>
                  </a:lnTo>
                  <a:lnTo>
                    <a:pt x="2261616" y="60398"/>
                  </a:lnTo>
                  <a:lnTo>
                    <a:pt x="2261616" y="304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083295" y="890015"/>
            <a:ext cx="454659" cy="3289300"/>
            <a:chOff x="8083295" y="890015"/>
            <a:chExt cx="454659" cy="3289300"/>
          </a:xfrm>
        </p:grpSpPr>
        <p:sp>
          <p:nvSpPr>
            <p:cNvPr id="19" name="object 19"/>
            <p:cNvSpPr/>
            <p:nvPr/>
          </p:nvSpPr>
          <p:spPr>
            <a:xfrm>
              <a:off x="8113775" y="908303"/>
              <a:ext cx="411480" cy="3255645"/>
            </a:xfrm>
            <a:custGeom>
              <a:avLst/>
              <a:gdLst/>
              <a:ahLst/>
              <a:cxnLst/>
              <a:rect l="l" t="t" r="r" b="b"/>
              <a:pathLst>
                <a:path w="411479" h="3255645">
                  <a:moveTo>
                    <a:pt x="103631" y="0"/>
                  </a:moveTo>
                  <a:lnTo>
                    <a:pt x="0" y="121920"/>
                  </a:lnTo>
                  <a:lnTo>
                    <a:pt x="54863" y="118872"/>
                  </a:lnTo>
                  <a:lnTo>
                    <a:pt x="298703" y="3255264"/>
                  </a:lnTo>
                  <a:lnTo>
                    <a:pt x="411479" y="3246120"/>
                  </a:lnTo>
                  <a:lnTo>
                    <a:pt x="170687" y="109728"/>
                  </a:lnTo>
                  <a:lnTo>
                    <a:pt x="225551" y="106680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83295" y="890015"/>
              <a:ext cx="454659" cy="3289300"/>
            </a:xfrm>
            <a:custGeom>
              <a:avLst/>
              <a:gdLst/>
              <a:ahLst/>
              <a:cxnLst/>
              <a:rect l="l" t="t" r="r" b="b"/>
              <a:pathLst>
                <a:path w="454659" h="3289300">
                  <a:moveTo>
                    <a:pt x="98715" y="137160"/>
                  </a:moveTo>
                  <a:lnTo>
                    <a:pt x="73151" y="137160"/>
                  </a:lnTo>
                  <a:lnTo>
                    <a:pt x="88391" y="149351"/>
                  </a:lnTo>
                  <a:lnTo>
                    <a:pt x="74171" y="150332"/>
                  </a:lnTo>
                  <a:lnTo>
                    <a:pt x="316991" y="3288792"/>
                  </a:lnTo>
                  <a:lnTo>
                    <a:pt x="454151" y="3276600"/>
                  </a:lnTo>
                  <a:lnTo>
                    <a:pt x="453918" y="3273552"/>
                  </a:lnTo>
                  <a:lnTo>
                    <a:pt x="341375" y="3273552"/>
                  </a:lnTo>
                  <a:lnTo>
                    <a:pt x="326135" y="3261360"/>
                  </a:lnTo>
                  <a:lnTo>
                    <a:pt x="340343" y="3260208"/>
                  </a:lnTo>
                  <a:lnTo>
                    <a:pt x="98715" y="137160"/>
                  </a:lnTo>
                  <a:close/>
                </a:path>
                <a:path w="454659" h="3289300">
                  <a:moveTo>
                    <a:pt x="340343" y="3260208"/>
                  </a:moveTo>
                  <a:lnTo>
                    <a:pt x="326135" y="3261360"/>
                  </a:lnTo>
                  <a:lnTo>
                    <a:pt x="341375" y="3273552"/>
                  </a:lnTo>
                  <a:lnTo>
                    <a:pt x="340343" y="3260208"/>
                  </a:lnTo>
                  <a:close/>
                </a:path>
                <a:path w="454659" h="3289300">
                  <a:moveTo>
                    <a:pt x="428653" y="3253047"/>
                  </a:moveTo>
                  <a:lnTo>
                    <a:pt x="340343" y="3260208"/>
                  </a:lnTo>
                  <a:lnTo>
                    <a:pt x="341375" y="3273552"/>
                  </a:lnTo>
                  <a:lnTo>
                    <a:pt x="453918" y="3273552"/>
                  </a:lnTo>
                  <a:lnTo>
                    <a:pt x="453452" y="3267456"/>
                  </a:lnTo>
                  <a:lnTo>
                    <a:pt x="429767" y="3267456"/>
                  </a:lnTo>
                  <a:lnTo>
                    <a:pt x="428653" y="3253047"/>
                  </a:lnTo>
                  <a:close/>
                </a:path>
                <a:path w="454659" h="3289300">
                  <a:moveTo>
                    <a:pt x="438911" y="3252216"/>
                  </a:moveTo>
                  <a:lnTo>
                    <a:pt x="428653" y="3253047"/>
                  </a:lnTo>
                  <a:lnTo>
                    <a:pt x="429767" y="3267456"/>
                  </a:lnTo>
                  <a:lnTo>
                    <a:pt x="438911" y="3252216"/>
                  </a:lnTo>
                  <a:close/>
                </a:path>
                <a:path w="454659" h="3289300">
                  <a:moveTo>
                    <a:pt x="452287" y="3252216"/>
                  </a:moveTo>
                  <a:lnTo>
                    <a:pt x="438911" y="3252216"/>
                  </a:lnTo>
                  <a:lnTo>
                    <a:pt x="429767" y="3267456"/>
                  </a:lnTo>
                  <a:lnTo>
                    <a:pt x="453452" y="3267456"/>
                  </a:lnTo>
                  <a:lnTo>
                    <a:pt x="452287" y="3252216"/>
                  </a:lnTo>
                  <a:close/>
                </a:path>
                <a:path w="454659" h="3289300">
                  <a:moveTo>
                    <a:pt x="222366" y="112655"/>
                  </a:moveTo>
                  <a:lnTo>
                    <a:pt x="185927" y="115824"/>
                  </a:lnTo>
                  <a:lnTo>
                    <a:pt x="428653" y="3253047"/>
                  </a:lnTo>
                  <a:lnTo>
                    <a:pt x="438911" y="3252216"/>
                  </a:lnTo>
                  <a:lnTo>
                    <a:pt x="452287" y="3252216"/>
                  </a:lnTo>
                  <a:lnTo>
                    <a:pt x="214292" y="140208"/>
                  </a:lnTo>
                  <a:lnTo>
                    <a:pt x="201167" y="140208"/>
                  </a:lnTo>
                  <a:lnTo>
                    <a:pt x="213359" y="128016"/>
                  </a:lnTo>
                  <a:lnTo>
                    <a:pt x="239921" y="128016"/>
                  </a:lnTo>
                  <a:lnTo>
                    <a:pt x="222366" y="112655"/>
                  </a:lnTo>
                  <a:close/>
                </a:path>
                <a:path w="454659" h="3289300">
                  <a:moveTo>
                    <a:pt x="134111" y="0"/>
                  </a:moveTo>
                  <a:lnTo>
                    <a:pt x="0" y="155448"/>
                  </a:lnTo>
                  <a:lnTo>
                    <a:pt x="74171" y="150332"/>
                  </a:lnTo>
                  <a:lnTo>
                    <a:pt x="74095" y="149351"/>
                  </a:lnTo>
                  <a:lnTo>
                    <a:pt x="39624" y="149351"/>
                  </a:lnTo>
                  <a:lnTo>
                    <a:pt x="30479" y="128016"/>
                  </a:lnTo>
                  <a:lnTo>
                    <a:pt x="60044" y="125328"/>
                  </a:lnTo>
                  <a:lnTo>
                    <a:pt x="135455" y="36608"/>
                  </a:lnTo>
                  <a:lnTo>
                    <a:pt x="124967" y="27432"/>
                  </a:lnTo>
                  <a:lnTo>
                    <a:pt x="165284" y="27432"/>
                  </a:lnTo>
                  <a:lnTo>
                    <a:pt x="134111" y="0"/>
                  </a:lnTo>
                  <a:close/>
                </a:path>
                <a:path w="454659" h="3289300">
                  <a:moveTo>
                    <a:pt x="73151" y="137160"/>
                  </a:moveTo>
                  <a:lnTo>
                    <a:pt x="74171" y="150332"/>
                  </a:lnTo>
                  <a:lnTo>
                    <a:pt x="88391" y="149351"/>
                  </a:lnTo>
                  <a:lnTo>
                    <a:pt x="73151" y="137160"/>
                  </a:lnTo>
                  <a:close/>
                </a:path>
                <a:path w="454659" h="3289300">
                  <a:moveTo>
                    <a:pt x="60044" y="125328"/>
                  </a:moveTo>
                  <a:lnTo>
                    <a:pt x="30479" y="128016"/>
                  </a:lnTo>
                  <a:lnTo>
                    <a:pt x="39624" y="149351"/>
                  </a:lnTo>
                  <a:lnTo>
                    <a:pt x="60044" y="125328"/>
                  </a:lnTo>
                  <a:close/>
                </a:path>
                <a:path w="454659" h="3289300">
                  <a:moveTo>
                    <a:pt x="97535" y="121920"/>
                  </a:moveTo>
                  <a:lnTo>
                    <a:pt x="60044" y="125328"/>
                  </a:lnTo>
                  <a:lnTo>
                    <a:pt x="39624" y="149351"/>
                  </a:lnTo>
                  <a:lnTo>
                    <a:pt x="74095" y="149351"/>
                  </a:lnTo>
                  <a:lnTo>
                    <a:pt x="73151" y="137160"/>
                  </a:lnTo>
                  <a:lnTo>
                    <a:pt x="98715" y="137160"/>
                  </a:lnTo>
                  <a:lnTo>
                    <a:pt x="97535" y="121920"/>
                  </a:lnTo>
                  <a:close/>
                </a:path>
                <a:path w="454659" h="3289300">
                  <a:moveTo>
                    <a:pt x="213359" y="128016"/>
                  </a:moveTo>
                  <a:lnTo>
                    <a:pt x="201167" y="140208"/>
                  </a:lnTo>
                  <a:lnTo>
                    <a:pt x="214221" y="139275"/>
                  </a:lnTo>
                  <a:lnTo>
                    <a:pt x="213359" y="128016"/>
                  </a:lnTo>
                  <a:close/>
                </a:path>
                <a:path w="454659" h="3289300">
                  <a:moveTo>
                    <a:pt x="214221" y="139275"/>
                  </a:moveTo>
                  <a:lnTo>
                    <a:pt x="201167" y="140208"/>
                  </a:lnTo>
                  <a:lnTo>
                    <a:pt x="214292" y="140208"/>
                  </a:lnTo>
                  <a:lnTo>
                    <a:pt x="214221" y="139275"/>
                  </a:lnTo>
                  <a:close/>
                </a:path>
                <a:path w="454659" h="3289300">
                  <a:moveTo>
                    <a:pt x="239921" y="128016"/>
                  </a:moveTo>
                  <a:lnTo>
                    <a:pt x="213359" y="128016"/>
                  </a:lnTo>
                  <a:lnTo>
                    <a:pt x="214221" y="139275"/>
                  </a:lnTo>
                  <a:lnTo>
                    <a:pt x="286511" y="134112"/>
                  </a:lnTo>
                  <a:lnTo>
                    <a:pt x="246887" y="134112"/>
                  </a:lnTo>
                  <a:lnTo>
                    <a:pt x="239921" y="128016"/>
                  </a:lnTo>
                  <a:close/>
                </a:path>
                <a:path w="454659" h="3289300">
                  <a:moveTo>
                    <a:pt x="256031" y="109728"/>
                  </a:moveTo>
                  <a:lnTo>
                    <a:pt x="222366" y="112655"/>
                  </a:lnTo>
                  <a:lnTo>
                    <a:pt x="246887" y="134112"/>
                  </a:lnTo>
                  <a:lnTo>
                    <a:pt x="256031" y="109728"/>
                  </a:lnTo>
                  <a:close/>
                </a:path>
                <a:path w="454659" h="3289300">
                  <a:moveTo>
                    <a:pt x="258802" y="109728"/>
                  </a:moveTo>
                  <a:lnTo>
                    <a:pt x="256031" y="109728"/>
                  </a:lnTo>
                  <a:lnTo>
                    <a:pt x="246887" y="134112"/>
                  </a:lnTo>
                  <a:lnTo>
                    <a:pt x="286511" y="134112"/>
                  </a:lnTo>
                  <a:lnTo>
                    <a:pt x="258802" y="109728"/>
                  </a:lnTo>
                  <a:close/>
                </a:path>
                <a:path w="454659" h="3289300">
                  <a:moveTo>
                    <a:pt x="165284" y="27432"/>
                  </a:moveTo>
                  <a:lnTo>
                    <a:pt x="143255" y="27432"/>
                  </a:lnTo>
                  <a:lnTo>
                    <a:pt x="135455" y="36608"/>
                  </a:lnTo>
                  <a:lnTo>
                    <a:pt x="222366" y="112655"/>
                  </a:lnTo>
                  <a:lnTo>
                    <a:pt x="256031" y="109728"/>
                  </a:lnTo>
                  <a:lnTo>
                    <a:pt x="258802" y="109728"/>
                  </a:lnTo>
                  <a:lnTo>
                    <a:pt x="165284" y="27432"/>
                  </a:lnTo>
                  <a:close/>
                </a:path>
                <a:path w="454659" h="3289300">
                  <a:moveTo>
                    <a:pt x="143255" y="27432"/>
                  </a:moveTo>
                  <a:lnTo>
                    <a:pt x="124967" y="27432"/>
                  </a:lnTo>
                  <a:lnTo>
                    <a:pt x="135455" y="36608"/>
                  </a:lnTo>
                  <a:lnTo>
                    <a:pt x="143255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08484" y="1718255"/>
            <a:ext cx="12186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163350, Иркутская область, Приморский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7923" y="4342789"/>
            <a:ext cx="349440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</a:t>
            </a:r>
            <a:r>
              <a:rPr sz="18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источнике </a:t>
            </a:r>
            <a:r>
              <a:rPr sz="18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8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обретено</a:t>
            </a:r>
            <a:r>
              <a:rPr sz="1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1800" b="1" spc="7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7405" y="3956534"/>
            <a:ext cx="815467" cy="110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08484" y="5579882"/>
            <a:ext cx="840831" cy="110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4789805" y="3950978"/>
            <a:ext cx="1037354" cy="157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02595" y="3892169"/>
            <a:ext cx="601488" cy="26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82092" y="3925545"/>
            <a:ext cx="1353857" cy="24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85343"/>
              <a:ext cx="9144000" cy="6784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98519" y="3846576"/>
              <a:ext cx="5575300" cy="2310765"/>
            </a:xfrm>
            <a:custGeom>
              <a:avLst/>
              <a:gdLst/>
              <a:ahLst/>
              <a:cxnLst/>
              <a:rect l="l" t="t" r="r" b="b"/>
              <a:pathLst>
                <a:path w="5575300" h="2310765">
                  <a:moveTo>
                    <a:pt x="5574792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5574792" y="2310384"/>
                  </a:lnTo>
                  <a:lnTo>
                    <a:pt x="55747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77259" y="3873500"/>
            <a:ext cx="54019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доверенности, находящиеся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угоне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банка,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негодные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эксплуатации, снятые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регистрационного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т.д.,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собственником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(работник),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супруга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(супруг),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57272" y="2453639"/>
            <a:ext cx="6419215" cy="3794760"/>
            <a:chOff x="2557272" y="2453639"/>
            <a:chExt cx="6419215" cy="3794760"/>
          </a:xfrm>
        </p:grpSpPr>
        <p:sp>
          <p:nvSpPr>
            <p:cNvPr id="7" name="object 7"/>
            <p:cNvSpPr/>
            <p:nvPr/>
          </p:nvSpPr>
          <p:spPr>
            <a:xfrm>
              <a:off x="3383280" y="3849623"/>
              <a:ext cx="5593080" cy="2304415"/>
            </a:xfrm>
            <a:custGeom>
              <a:avLst/>
              <a:gdLst/>
              <a:ahLst/>
              <a:cxnLst/>
              <a:rect l="l" t="t" r="r" b="b"/>
              <a:pathLst>
                <a:path w="5593080" h="2304415">
                  <a:moveTo>
                    <a:pt x="5586983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98191"/>
                  </a:lnTo>
                  <a:lnTo>
                    <a:pt x="6096" y="2304288"/>
                  </a:lnTo>
                  <a:lnTo>
                    <a:pt x="5586983" y="2304288"/>
                  </a:lnTo>
                  <a:lnTo>
                    <a:pt x="5593080" y="2298191"/>
                  </a:lnTo>
                  <a:lnTo>
                    <a:pt x="5593080" y="2292097"/>
                  </a:lnTo>
                  <a:lnTo>
                    <a:pt x="24384" y="2292097"/>
                  </a:lnTo>
                  <a:lnTo>
                    <a:pt x="12191" y="2279904"/>
                  </a:lnTo>
                  <a:lnTo>
                    <a:pt x="24384" y="2279904"/>
                  </a:lnTo>
                  <a:lnTo>
                    <a:pt x="24384" y="24384"/>
                  </a:lnTo>
                  <a:lnTo>
                    <a:pt x="12191" y="24384"/>
                  </a:lnTo>
                  <a:lnTo>
                    <a:pt x="24384" y="12191"/>
                  </a:lnTo>
                  <a:lnTo>
                    <a:pt x="5593080" y="12191"/>
                  </a:lnTo>
                  <a:lnTo>
                    <a:pt x="5593080" y="6096"/>
                  </a:lnTo>
                  <a:lnTo>
                    <a:pt x="5586983" y="0"/>
                  </a:lnTo>
                  <a:close/>
                </a:path>
                <a:path w="5593080" h="2304415">
                  <a:moveTo>
                    <a:pt x="24384" y="2279904"/>
                  </a:moveTo>
                  <a:lnTo>
                    <a:pt x="12191" y="2279904"/>
                  </a:lnTo>
                  <a:lnTo>
                    <a:pt x="24384" y="2292097"/>
                  </a:lnTo>
                  <a:lnTo>
                    <a:pt x="24384" y="2279904"/>
                  </a:lnTo>
                  <a:close/>
                </a:path>
                <a:path w="5593080" h="2304415">
                  <a:moveTo>
                    <a:pt x="5565648" y="2279904"/>
                  </a:moveTo>
                  <a:lnTo>
                    <a:pt x="24384" y="2279904"/>
                  </a:lnTo>
                  <a:lnTo>
                    <a:pt x="24384" y="2292097"/>
                  </a:lnTo>
                  <a:lnTo>
                    <a:pt x="5565648" y="2292097"/>
                  </a:lnTo>
                  <a:lnTo>
                    <a:pt x="5565648" y="2279904"/>
                  </a:lnTo>
                  <a:close/>
                </a:path>
                <a:path w="5593080" h="2304415">
                  <a:moveTo>
                    <a:pt x="5565648" y="12191"/>
                  </a:moveTo>
                  <a:lnTo>
                    <a:pt x="5565648" y="2292097"/>
                  </a:lnTo>
                  <a:lnTo>
                    <a:pt x="5577840" y="2279904"/>
                  </a:lnTo>
                  <a:lnTo>
                    <a:pt x="5593080" y="2279904"/>
                  </a:lnTo>
                  <a:lnTo>
                    <a:pt x="5593080" y="24384"/>
                  </a:lnTo>
                  <a:lnTo>
                    <a:pt x="5577840" y="24384"/>
                  </a:lnTo>
                  <a:lnTo>
                    <a:pt x="5565648" y="12191"/>
                  </a:lnTo>
                  <a:close/>
                </a:path>
                <a:path w="5593080" h="2304415">
                  <a:moveTo>
                    <a:pt x="5593080" y="2279904"/>
                  </a:moveTo>
                  <a:lnTo>
                    <a:pt x="5577840" y="2279904"/>
                  </a:lnTo>
                  <a:lnTo>
                    <a:pt x="5565648" y="2292097"/>
                  </a:lnTo>
                  <a:lnTo>
                    <a:pt x="5593080" y="2292097"/>
                  </a:lnTo>
                  <a:lnTo>
                    <a:pt x="5593080" y="2279904"/>
                  </a:lnTo>
                  <a:close/>
                </a:path>
                <a:path w="5593080" h="2304415">
                  <a:moveTo>
                    <a:pt x="24384" y="12191"/>
                  </a:moveTo>
                  <a:lnTo>
                    <a:pt x="12191" y="24384"/>
                  </a:lnTo>
                  <a:lnTo>
                    <a:pt x="24384" y="24384"/>
                  </a:lnTo>
                  <a:lnTo>
                    <a:pt x="24384" y="12191"/>
                  </a:lnTo>
                  <a:close/>
                </a:path>
                <a:path w="5593080" h="2304415">
                  <a:moveTo>
                    <a:pt x="5565648" y="12191"/>
                  </a:moveTo>
                  <a:lnTo>
                    <a:pt x="24384" y="12191"/>
                  </a:lnTo>
                  <a:lnTo>
                    <a:pt x="24384" y="24384"/>
                  </a:lnTo>
                  <a:lnTo>
                    <a:pt x="5565648" y="24384"/>
                  </a:lnTo>
                  <a:lnTo>
                    <a:pt x="5565648" y="12191"/>
                  </a:lnTo>
                  <a:close/>
                </a:path>
                <a:path w="5593080" h="2304415">
                  <a:moveTo>
                    <a:pt x="5593080" y="12191"/>
                  </a:moveTo>
                  <a:lnTo>
                    <a:pt x="5565648" y="12191"/>
                  </a:lnTo>
                  <a:lnTo>
                    <a:pt x="5577840" y="24384"/>
                  </a:lnTo>
                  <a:lnTo>
                    <a:pt x="5593080" y="24384"/>
                  </a:lnTo>
                  <a:lnTo>
                    <a:pt x="559308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9464" y="2468879"/>
              <a:ext cx="1320165" cy="1362710"/>
            </a:xfrm>
            <a:custGeom>
              <a:avLst/>
              <a:gdLst/>
              <a:ahLst/>
              <a:cxnLst/>
              <a:rect l="l" t="t" r="r" b="b"/>
              <a:pathLst>
                <a:path w="1320164" h="1362710">
                  <a:moveTo>
                    <a:pt x="3048" y="0"/>
                  </a:moveTo>
                  <a:lnTo>
                    <a:pt x="0" y="158496"/>
                  </a:lnTo>
                  <a:lnTo>
                    <a:pt x="42672" y="118872"/>
                  </a:lnTo>
                  <a:lnTo>
                    <a:pt x="1237488" y="1362456"/>
                  </a:lnTo>
                  <a:lnTo>
                    <a:pt x="1319784" y="1283208"/>
                  </a:lnTo>
                  <a:lnTo>
                    <a:pt x="121919" y="42672"/>
                  </a:lnTo>
                  <a:lnTo>
                    <a:pt x="164591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7272" y="2453639"/>
              <a:ext cx="1350645" cy="1393190"/>
            </a:xfrm>
            <a:custGeom>
              <a:avLst/>
              <a:gdLst/>
              <a:ahLst/>
              <a:cxnLst/>
              <a:rect l="l" t="t" r="r" b="b"/>
              <a:pathLst>
                <a:path w="1350645" h="1393189">
                  <a:moveTo>
                    <a:pt x="81228" y="143256"/>
                  </a:moveTo>
                  <a:lnTo>
                    <a:pt x="64008" y="143256"/>
                  </a:lnTo>
                  <a:lnTo>
                    <a:pt x="54470" y="152339"/>
                  </a:lnTo>
                  <a:lnTo>
                    <a:pt x="1249680" y="1392936"/>
                  </a:lnTo>
                  <a:lnTo>
                    <a:pt x="1275637" y="1368552"/>
                  </a:lnTo>
                  <a:lnTo>
                    <a:pt x="1240536" y="1368552"/>
                  </a:lnTo>
                  <a:lnTo>
                    <a:pt x="1250033" y="1359405"/>
                  </a:lnTo>
                  <a:lnTo>
                    <a:pt x="81228" y="143256"/>
                  </a:lnTo>
                  <a:close/>
                </a:path>
                <a:path w="1350645" h="1393189">
                  <a:moveTo>
                    <a:pt x="1250033" y="1359405"/>
                  </a:moveTo>
                  <a:lnTo>
                    <a:pt x="1240536" y="1368552"/>
                  </a:lnTo>
                  <a:lnTo>
                    <a:pt x="1258824" y="1368552"/>
                  </a:lnTo>
                  <a:lnTo>
                    <a:pt x="1250033" y="1359405"/>
                  </a:lnTo>
                  <a:close/>
                </a:path>
                <a:path w="1350645" h="1393189">
                  <a:moveTo>
                    <a:pt x="1313703" y="1298094"/>
                  </a:moveTo>
                  <a:lnTo>
                    <a:pt x="1250033" y="1359405"/>
                  </a:lnTo>
                  <a:lnTo>
                    <a:pt x="1258824" y="1368552"/>
                  </a:lnTo>
                  <a:lnTo>
                    <a:pt x="1275637" y="1368552"/>
                  </a:lnTo>
                  <a:lnTo>
                    <a:pt x="1340530" y="1307592"/>
                  </a:lnTo>
                  <a:lnTo>
                    <a:pt x="1322832" y="1307592"/>
                  </a:lnTo>
                  <a:lnTo>
                    <a:pt x="1313703" y="1298094"/>
                  </a:lnTo>
                  <a:close/>
                </a:path>
                <a:path w="1350645" h="1393189">
                  <a:moveTo>
                    <a:pt x="1322832" y="1289304"/>
                  </a:moveTo>
                  <a:lnTo>
                    <a:pt x="1313703" y="1298094"/>
                  </a:lnTo>
                  <a:lnTo>
                    <a:pt x="1322832" y="1307592"/>
                  </a:lnTo>
                  <a:lnTo>
                    <a:pt x="1322832" y="1289304"/>
                  </a:lnTo>
                  <a:close/>
                </a:path>
                <a:path w="1350645" h="1393189">
                  <a:moveTo>
                    <a:pt x="1341432" y="1289304"/>
                  </a:moveTo>
                  <a:lnTo>
                    <a:pt x="1322832" y="1289304"/>
                  </a:lnTo>
                  <a:lnTo>
                    <a:pt x="1322832" y="1307592"/>
                  </a:lnTo>
                  <a:lnTo>
                    <a:pt x="1340530" y="1307592"/>
                  </a:lnTo>
                  <a:lnTo>
                    <a:pt x="1350264" y="1298448"/>
                  </a:lnTo>
                  <a:lnTo>
                    <a:pt x="1341432" y="1289304"/>
                  </a:lnTo>
                  <a:close/>
                </a:path>
                <a:path w="1350645" h="1393189">
                  <a:moveTo>
                    <a:pt x="145510" y="29889"/>
                  </a:moveTo>
                  <a:lnTo>
                    <a:pt x="118872" y="54863"/>
                  </a:lnTo>
                  <a:lnTo>
                    <a:pt x="1313703" y="1298094"/>
                  </a:lnTo>
                  <a:lnTo>
                    <a:pt x="1322832" y="1289304"/>
                  </a:lnTo>
                  <a:lnTo>
                    <a:pt x="1341432" y="1289304"/>
                  </a:lnTo>
                  <a:lnTo>
                    <a:pt x="160919" y="67056"/>
                  </a:lnTo>
                  <a:lnTo>
                    <a:pt x="143256" y="67056"/>
                  </a:lnTo>
                  <a:lnTo>
                    <a:pt x="143256" y="48768"/>
                  </a:lnTo>
                  <a:lnTo>
                    <a:pt x="162458" y="48768"/>
                  </a:lnTo>
                  <a:lnTo>
                    <a:pt x="181660" y="30480"/>
                  </a:lnTo>
                  <a:lnTo>
                    <a:pt x="176784" y="30480"/>
                  </a:lnTo>
                  <a:lnTo>
                    <a:pt x="145510" y="29889"/>
                  </a:lnTo>
                  <a:close/>
                </a:path>
                <a:path w="1350645" h="1393189">
                  <a:moveTo>
                    <a:pt x="3048" y="0"/>
                  </a:moveTo>
                  <a:lnTo>
                    <a:pt x="0" y="204216"/>
                  </a:lnTo>
                  <a:lnTo>
                    <a:pt x="32004" y="173736"/>
                  </a:lnTo>
                  <a:lnTo>
                    <a:pt x="24384" y="173736"/>
                  </a:lnTo>
                  <a:lnTo>
                    <a:pt x="3048" y="164592"/>
                  </a:lnTo>
                  <a:lnTo>
                    <a:pt x="24956" y="143972"/>
                  </a:lnTo>
                  <a:lnTo>
                    <a:pt x="27193" y="27657"/>
                  </a:lnTo>
                  <a:lnTo>
                    <a:pt x="15240" y="27432"/>
                  </a:lnTo>
                  <a:lnTo>
                    <a:pt x="27432" y="15239"/>
                  </a:lnTo>
                  <a:lnTo>
                    <a:pt x="161137" y="15239"/>
                  </a:lnTo>
                  <a:lnTo>
                    <a:pt x="167640" y="9144"/>
                  </a:lnTo>
                  <a:lnTo>
                    <a:pt x="204063" y="9144"/>
                  </a:lnTo>
                  <a:lnTo>
                    <a:pt x="207264" y="6096"/>
                  </a:lnTo>
                  <a:lnTo>
                    <a:pt x="3048" y="0"/>
                  </a:lnTo>
                  <a:close/>
                </a:path>
                <a:path w="1350645" h="1393189">
                  <a:moveTo>
                    <a:pt x="24956" y="143972"/>
                  </a:moveTo>
                  <a:lnTo>
                    <a:pt x="3048" y="164592"/>
                  </a:lnTo>
                  <a:lnTo>
                    <a:pt x="24384" y="173736"/>
                  </a:lnTo>
                  <a:lnTo>
                    <a:pt x="24956" y="143972"/>
                  </a:lnTo>
                  <a:close/>
                </a:path>
                <a:path w="1350645" h="1393189">
                  <a:moveTo>
                    <a:pt x="54864" y="115824"/>
                  </a:moveTo>
                  <a:lnTo>
                    <a:pt x="24956" y="143972"/>
                  </a:lnTo>
                  <a:lnTo>
                    <a:pt x="24384" y="173736"/>
                  </a:lnTo>
                  <a:lnTo>
                    <a:pt x="32004" y="173736"/>
                  </a:lnTo>
                  <a:lnTo>
                    <a:pt x="54470" y="152339"/>
                  </a:lnTo>
                  <a:lnTo>
                    <a:pt x="45720" y="143256"/>
                  </a:lnTo>
                  <a:lnTo>
                    <a:pt x="81228" y="143256"/>
                  </a:lnTo>
                  <a:lnTo>
                    <a:pt x="54864" y="115824"/>
                  </a:lnTo>
                  <a:close/>
                </a:path>
                <a:path w="1350645" h="1393189">
                  <a:moveTo>
                    <a:pt x="64008" y="143256"/>
                  </a:moveTo>
                  <a:lnTo>
                    <a:pt x="45720" y="143256"/>
                  </a:lnTo>
                  <a:lnTo>
                    <a:pt x="54470" y="152339"/>
                  </a:lnTo>
                  <a:lnTo>
                    <a:pt x="64008" y="143256"/>
                  </a:lnTo>
                  <a:close/>
                </a:path>
                <a:path w="1350645" h="1393189">
                  <a:moveTo>
                    <a:pt x="143256" y="48768"/>
                  </a:moveTo>
                  <a:lnTo>
                    <a:pt x="143256" y="67056"/>
                  </a:lnTo>
                  <a:lnTo>
                    <a:pt x="152456" y="58293"/>
                  </a:lnTo>
                  <a:lnTo>
                    <a:pt x="143256" y="48768"/>
                  </a:lnTo>
                  <a:close/>
                </a:path>
                <a:path w="1350645" h="1393189">
                  <a:moveTo>
                    <a:pt x="152456" y="58293"/>
                  </a:moveTo>
                  <a:lnTo>
                    <a:pt x="143256" y="67056"/>
                  </a:lnTo>
                  <a:lnTo>
                    <a:pt x="160919" y="67056"/>
                  </a:lnTo>
                  <a:lnTo>
                    <a:pt x="152456" y="58293"/>
                  </a:lnTo>
                  <a:close/>
                </a:path>
                <a:path w="1350645" h="1393189">
                  <a:moveTo>
                    <a:pt x="162458" y="48768"/>
                  </a:moveTo>
                  <a:lnTo>
                    <a:pt x="143256" y="48768"/>
                  </a:lnTo>
                  <a:lnTo>
                    <a:pt x="152456" y="58293"/>
                  </a:lnTo>
                  <a:lnTo>
                    <a:pt x="162458" y="48768"/>
                  </a:lnTo>
                  <a:close/>
                </a:path>
                <a:path w="1350645" h="1393189">
                  <a:moveTo>
                    <a:pt x="167640" y="9144"/>
                  </a:moveTo>
                  <a:lnTo>
                    <a:pt x="145510" y="29889"/>
                  </a:lnTo>
                  <a:lnTo>
                    <a:pt x="176784" y="30480"/>
                  </a:lnTo>
                  <a:lnTo>
                    <a:pt x="167640" y="9144"/>
                  </a:lnTo>
                  <a:close/>
                </a:path>
                <a:path w="1350645" h="1393189">
                  <a:moveTo>
                    <a:pt x="204063" y="9144"/>
                  </a:moveTo>
                  <a:lnTo>
                    <a:pt x="167640" y="9144"/>
                  </a:lnTo>
                  <a:lnTo>
                    <a:pt x="176784" y="30480"/>
                  </a:lnTo>
                  <a:lnTo>
                    <a:pt x="181660" y="30480"/>
                  </a:lnTo>
                  <a:lnTo>
                    <a:pt x="204063" y="9144"/>
                  </a:lnTo>
                  <a:close/>
                </a:path>
                <a:path w="1350645" h="1393189">
                  <a:moveTo>
                    <a:pt x="161137" y="15239"/>
                  </a:moveTo>
                  <a:lnTo>
                    <a:pt x="27432" y="15239"/>
                  </a:lnTo>
                  <a:lnTo>
                    <a:pt x="27193" y="27657"/>
                  </a:lnTo>
                  <a:lnTo>
                    <a:pt x="145510" y="29889"/>
                  </a:lnTo>
                  <a:lnTo>
                    <a:pt x="161137" y="15239"/>
                  </a:lnTo>
                  <a:close/>
                </a:path>
                <a:path w="1350645" h="1393189">
                  <a:moveTo>
                    <a:pt x="27432" y="15239"/>
                  </a:moveTo>
                  <a:lnTo>
                    <a:pt x="15240" y="27432"/>
                  </a:lnTo>
                  <a:lnTo>
                    <a:pt x="27193" y="27657"/>
                  </a:lnTo>
                  <a:lnTo>
                    <a:pt x="2743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0840" y="3666743"/>
              <a:ext cx="445134" cy="457200"/>
            </a:xfrm>
            <a:custGeom>
              <a:avLst/>
              <a:gdLst/>
              <a:ahLst/>
              <a:cxnLst/>
              <a:rect l="l" t="t" r="r" b="b"/>
              <a:pathLst>
                <a:path w="445135" h="457200">
                  <a:moveTo>
                    <a:pt x="6096" y="0"/>
                  </a:moveTo>
                  <a:lnTo>
                    <a:pt x="0" y="161543"/>
                  </a:lnTo>
                  <a:lnTo>
                    <a:pt x="42672" y="121919"/>
                  </a:lnTo>
                  <a:lnTo>
                    <a:pt x="362712" y="457199"/>
                  </a:lnTo>
                  <a:lnTo>
                    <a:pt x="445008" y="380999"/>
                  </a:lnTo>
                  <a:lnTo>
                    <a:pt x="124967" y="42671"/>
                  </a:lnTo>
                  <a:lnTo>
                    <a:pt x="164591" y="3047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7" y="3654551"/>
              <a:ext cx="475615" cy="487680"/>
            </a:xfrm>
            <a:custGeom>
              <a:avLst/>
              <a:gdLst/>
              <a:ahLst/>
              <a:cxnLst/>
              <a:rect l="l" t="t" r="r" b="b"/>
              <a:pathLst>
                <a:path w="475614" h="487679">
                  <a:moveTo>
                    <a:pt x="81082" y="143256"/>
                  </a:moveTo>
                  <a:lnTo>
                    <a:pt x="64007" y="143256"/>
                  </a:lnTo>
                  <a:lnTo>
                    <a:pt x="54200" y="152129"/>
                  </a:lnTo>
                  <a:lnTo>
                    <a:pt x="374903" y="487680"/>
                  </a:lnTo>
                  <a:lnTo>
                    <a:pt x="404105" y="460248"/>
                  </a:lnTo>
                  <a:lnTo>
                    <a:pt x="365759" y="460248"/>
                  </a:lnTo>
                  <a:lnTo>
                    <a:pt x="375462" y="451264"/>
                  </a:lnTo>
                  <a:lnTo>
                    <a:pt x="81082" y="143256"/>
                  </a:lnTo>
                  <a:close/>
                </a:path>
                <a:path w="475614" h="487679">
                  <a:moveTo>
                    <a:pt x="375462" y="451264"/>
                  </a:moveTo>
                  <a:lnTo>
                    <a:pt x="365759" y="460248"/>
                  </a:lnTo>
                  <a:lnTo>
                    <a:pt x="384047" y="460248"/>
                  </a:lnTo>
                  <a:lnTo>
                    <a:pt x="375462" y="451264"/>
                  </a:lnTo>
                  <a:close/>
                </a:path>
                <a:path w="475614" h="487679">
                  <a:moveTo>
                    <a:pt x="438826" y="392593"/>
                  </a:moveTo>
                  <a:lnTo>
                    <a:pt x="375462" y="451264"/>
                  </a:lnTo>
                  <a:lnTo>
                    <a:pt x="384047" y="460248"/>
                  </a:lnTo>
                  <a:lnTo>
                    <a:pt x="404105" y="460248"/>
                  </a:lnTo>
                  <a:lnTo>
                    <a:pt x="465754" y="402336"/>
                  </a:lnTo>
                  <a:lnTo>
                    <a:pt x="448055" y="402336"/>
                  </a:lnTo>
                  <a:lnTo>
                    <a:pt x="438826" y="392593"/>
                  </a:lnTo>
                  <a:close/>
                </a:path>
                <a:path w="475614" h="487679">
                  <a:moveTo>
                    <a:pt x="448055" y="384048"/>
                  </a:moveTo>
                  <a:lnTo>
                    <a:pt x="438826" y="392593"/>
                  </a:lnTo>
                  <a:lnTo>
                    <a:pt x="448055" y="402336"/>
                  </a:lnTo>
                  <a:lnTo>
                    <a:pt x="448055" y="384048"/>
                  </a:lnTo>
                  <a:close/>
                </a:path>
                <a:path w="475614" h="487679">
                  <a:moveTo>
                    <a:pt x="466825" y="384048"/>
                  </a:moveTo>
                  <a:lnTo>
                    <a:pt x="448055" y="384048"/>
                  </a:lnTo>
                  <a:lnTo>
                    <a:pt x="448055" y="402336"/>
                  </a:lnTo>
                  <a:lnTo>
                    <a:pt x="465754" y="402336"/>
                  </a:lnTo>
                  <a:lnTo>
                    <a:pt x="475488" y="393192"/>
                  </a:lnTo>
                  <a:lnTo>
                    <a:pt x="466825" y="384048"/>
                  </a:lnTo>
                  <a:close/>
                </a:path>
                <a:path w="475614" h="487679">
                  <a:moveTo>
                    <a:pt x="148594" y="26889"/>
                  </a:moveTo>
                  <a:lnTo>
                    <a:pt x="118871" y="54863"/>
                  </a:lnTo>
                  <a:lnTo>
                    <a:pt x="438826" y="392593"/>
                  </a:lnTo>
                  <a:lnTo>
                    <a:pt x="448055" y="384048"/>
                  </a:lnTo>
                  <a:lnTo>
                    <a:pt x="466825" y="384048"/>
                  </a:lnTo>
                  <a:lnTo>
                    <a:pt x="163629" y="64008"/>
                  </a:lnTo>
                  <a:lnTo>
                    <a:pt x="146303" y="64008"/>
                  </a:lnTo>
                  <a:lnTo>
                    <a:pt x="146303" y="45720"/>
                  </a:lnTo>
                  <a:lnTo>
                    <a:pt x="165506" y="45720"/>
                  </a:lnTo>
                  <a:lnTo>
                    <a:pt x="184708" y="27432"/>
                  </a:lnTo>
                  <a:lnTo>
                    <a:pt x="176783" y="27432"/>
                  </a:lnTo>
                  <a:lnTo>
                    <a:pt x="148594" y="26889"/>
                  </a:lnTo>
                  <a:close/>
                </a:path>
                <a:path w="475614" h="487679">
                  <a:moveTo>
                    <a:pt x="6095" y="0"/>
                  </a:moveTo>
                  <a:lnTo>
                    <a:pt x="0" y="201168"/>
                  </a:lnTo>
                  <a:lnTo>
                    <a:pt x="30319" y="173736"/>
                  </a:lnTo>
                  <a:lnTo>
                    <a:pt x="27431" y="173736"/>
                  </a:lnTo>
                  <a:lnTo>
                    <a:pt x="6095" y="161544"/>
                  </a:lnTo>
                  <a:lnTo>
                    <a:pt x="28050" y="140961"/>
                  </a:lnTo>
                  <a:lnTo>
                    <a:pt x="30245" y="24613"/>
                  </a:lnTo>
                  <a:lnTo>
                    <a:pt x="18287" y="24384"/>
                  </a:lnTo>
                  <a:lnTo>
                    <a:pt x="30479" y="12192"/>
                  </a:lnTo>
                  <a:lnTo>
                    <a:pt x="164211" y="12192"/>
                  </a:lnTo>
                  <a:lnTo>
                    <a:pt x="170687" y="6096"/>
                  </a:lnTo>
                  <a:lnTo>
                    <a:pt x="207111" y="6096"/>
                  </a:lnTo>
                  <a:lnTo>
                    <a:pt x="210311" y="3048"/>
                  </a:lnTo>
                  <a:lnTo>
                    <a:pt x="6095" y="0"/>
                  </a:lnTo>
                  <a:close/>
                </a:path>
                <a:path w="475614" h="487679">
                  <a:moveTo>
                    <a:pt x="28050" y="140961"/>
                  </a:moveTo>
                  <a:lnTo>
                    <a:pt x="6095" y="161544"/>
                  </a:lnTo>
                  <a:lnTo>
                    <a:pt x="27431" y="173736"/>
                  </a:lnTo>
                  <a:lnTo>
                    <a:pt x="28050" y="140961"/>
                  </a:lnTo>
                  <a:close/>
                </a:path>
                <a:path w="475614" h="487679">
                  <a:moveTo>
                    <a:pt x="54863" y="115824"/>
                  </a:moveTo>
                  <a:lnTo>
                    <a:pt x="28050" y="140961"/>
                  </a:lnTo>
                  <a:lnTo>
                    <a:pt x="27431" y="173736"/>
                  </a:lnTo>
                  <a:lnTo>
                    <a:pt x="30319" y="173736"/>
                  </a:lnTo>
                  <a:lnTo>
                    <a:pt x="54200" y="152129"/>
                  </a:lnTo>
                  <a:lnTo>
                    <a:pt x="45719" y="143256"/>
                  </a:lnTo>
                  <a:lnTo>
                    <a:pt x="81082" y="143256"/>
                  </a:lnTo>
                  <a:lnTo>
                    <a:pt x="54863" y="115824"/>
                  </a:lnTo>
                  <a:close/>
                </a:path>
                <a:path w="475614" h="487679">
                  <a:moveTo>
                    <a:pt x="64007" y="143256"/>
                  </a:moveTo>
                  <a:lnTo>
                    <a:pt x="45719" y="143256"/>
                  </a:lnTo>
                  <a:lnTo>
                    <a:pt x="54200" y="152129"/>
                  </a:lnTo>
                  <a:lnTo>
                    <a:pt x="64007" y="143256"/>
                  </a:lnTo>
                  <a:close/>
                </a:path>
                <a:path w="475614" h="487679">
                  <a:moveTo>
                    <a:pt x="146303" y="45720"/>
                  </a:moveTo>
                  <a:lnTo>
                    <a:pt x="146303" y="64008"/>
                  </a:lnTo>
                  <a:lnTo>
                    <a:pt x="155411" y="55333"/>
                  </a:lnTo>
                  <a:lnTo>
                    <a:pt x="146303" y="45720"/>
                  </a:lnTo>
                  <a:close/>
                </a:path>
                <a:path w="475614" h="487679">
                  <a:moveTo>
                    <a:pt x="155411" y="55333"/>
                  </a:moveTo>
                  <a:lnTo>
                    <a:pt x="146303" y="64008"/>
                  </a:lnTo>
                  <a:lnTo>
                    <a:pt x="163629" y="64008"/>
                  </a:lnTo>
                  <a:lnTo>
                    <a:pt x="155411" y="55333"/>
                  </a:lnTo>
                  <a:close/>
                </a:path>
                <a:path w="475614" h="487679">
                  <a:moveTo>
                    <a:pt x="165506" y="45720"/>
                  </a:moveTo>
                  <a:lnTo>
                    <a:pt x="146303" y="45720"/>
                  </a:lnTo>
                  <a:lnTo>
                    <a:pt x="155411" y="55333"/>
                  </a:lnTo>
                  <a:lnTo>
                    <a:pt x="165506" y="45720"/>
                  </a:lnTo>
                  <a:close/>
                </a:path>
                <a:path w="475614" h="487679">
                  <a:moveTo>
                    <a:pt x="170687" y="6096"/>
                  </a:moveTo>
                  <a:lnTo>
                    <a:pt x="148594" y="26889"/>
                  </a:lnTo>
                  <a:lnTo>
                    <a:pt x="176783" y="27432"/>
                  </a:lnTo>
                  <a:lnTo>
                    <a:pt x="170687" y="6096"/>
                  </a:lnTo>
                  <a:close/>
                </a:path>
                <a:path w="475614" h="487679">
                  <a:moveTo>
                    <a:pt x="207111" y="6096"/>
                  </a:moveTo>
                  <a:lnTo>
                    <a:pt x="170687" y="6096"/>
                  </a:lnTo>
                  <a:lnTo>
                    <a:pt x="176783" y="27432"/>
                  </a:lnTo>
                  <a:lnTo>
                    <a:pt x="184708" y="27432"/>
                  </a:lnTo>
                  <a:lnTo>
                    <a:pt x="207111" y="6096"/>
                  </a:lnTo>
                  <a:close/>
                </a:path>
                <a:path w="475614" h="487679">
                  <a:moveTo>
                    <a:pt x="164211" y="12192"/>
                  </a:moveTo>
                  <a:lnTo>
                    <a:pt x="30479" y="12192"/>
                  </a:lnTo>
                  <a:lnTo>
                    <a:pt x="30245" y="24613"/>
                  </a:lnTo>
                  <a:lnTo>
                    <a:pt x="148594" y="26889"/>
                  </a:lnTo>
                  <a:lnTo>
                    <a:pt x="164211" y="12192"/>
                  </a:lnTo>
                  <a:close/>
                </a:path>
                <a:path w="475614" h="487679">
                  <a:moveTo>
                    <a:pt x="30479" y="12192"/>
                  </a:moveTo>
                  <a:lnTo>
                    <a:pt x="18287" y="24384"/>
                  </a:lnTo>
                  <a:lnTo>
                    <a:pt x="30245" y="24613"/>
                  </a:lnTo>
                  <a:lnTo>
                    <a:pt x="30479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4744" y="5791199"/>
              <a:ext cx="451484" cy="445134"/>
            </a:xfrm>
            <a:custGeom>
              <a:avLst/>
              <a:gdLst/>
              <a:ahLst/>
              <a:cxnLst/>
              <a:rect l="l" t="t" r="r" b="b"/>
              <a:pathLst>
                <a:path w="451485" h="445135">
                  <a:moveTo>
                    <a:pt x="371856" y="0"/>
                  </a:moveTo>
                  <a:lnTo>
                    <a:pt x="42672" y="323088"/>
                  </a:lnTo>
                  <a:lnTo>
                    <a:pt x="0" y="283464"/>
                  </a:lnTo>
                  <a:lnTo>
                    <a:pt x="0" y="445008"/>
                  </a:lnTo>
                  <a:lnTo>
                    <a:pt x="161544" y="445008"/>
                  </a:lnTo>
                  <a:lnTo>
                    <a:pt x="121920" y="405384"/>
                  </a:lnTo>
                  <a:lnTo>
                    <a:pt x="451104" y="79248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2552" y="5772911"/>
              <a:ext cx="481965" cy="475615"/>
            </a:xfrm>
            <a:custGeom>
              <a:avLst/>
              <a:gdLst/>
              <a:ahLst/>
              <a:cxnLst/>
              <a:rect l="l" t="t" r="r" b="b"/>
              <a:pathLst>
                <a:path w="481964" h="475614">
                  <a:moveTo>
                    <a:pt x="0" y="271272"/>
                  </a:moveTo>
                  <a:lnTo>
                    <a:pt x="0" y="475488"/>
                  </a:lnTo>
                  <a:lnTo>
                    <a:pt x="204215" y="475488"/>
                  </a:lnTo>
                  <a:lnTo>
                    <a:pt x="201167" y="472440"/>
                  </a:lnTo>
                  <a:lnTo>
                    <a:pt x="164591" y="472440"/>
                  </a:lnTo>
                  <a:lnTo>
                    <a:pt x="155447" y="463296"/>
                  </a:lnTo>
                  <a:lnTo>
                    <a:pt x="24384" y="463296"/>
                  </a:lnTo>
                  <a:lnTo>
                    <a:pt x="12191" y="448056"/>
                  </a:lnTo>
                  <a:lnTo>
                    <a:pt x="24671" y="448056"/>
                  </a:lnTo>
                  <a:lnTo>
                    <a:pt x="26867" y="331667"/>
                  </a:lnTo>
                  <a:lnTo>
                    <a:pt x="6096" y="310896"/>
                  </a:lnTo>
                  <a:lnTo>
                    <a:pt x="27431" y="301752"/>
                  </a:lnTo>
                  <a:lnTo>
                    <a:pt x="32003" y="301752"/>
                  </a:lnTo>
                  <a:lnTo>
                    <a:pt x="0" y="271272"/>
                  </a:lnTo>
                  <a:close/>
                </a:path>
                <a:path w="481964" h="475614">
                  <a:moveTo>
                    <a:pt x="142669" y="450517"/>
                  </a:moveTo>
                  <a:lnTo>
                    <a:pt x="164591" y="472440"/>
                  </a:lnTo>
                  <a:lnTo>
                    <a:pt x="173736" y="451103"/>
                  </a:lnTo>
                  <a:lnTo>
                    <a:pt x="142669" y="450517"/>
                  </a:lnTo>
                  <a:close/>
                </a:path>
                <a:path w="481964" h="475614">
                  <a:moveTo>
                    <a:pt x="444966" y="97494"/>
                  </a:moveTo>
                  <a:lnTo>
                    <a:pt x="115824" y="423672"/>
                  </a:lnTo>
                  <a:lnTo>
                    <a:pt x="142669" y="450517"/>
                  </a:lnTo>
                  <a:lnTo>
                    <a:pt x="173736" y="451103"/>
                  </a:lnTo>
                  <a:lnTo>
                    <a:pt x="164591" y="472440"/>
                  </a:lnTo>
                  <a:lnTo>
                    <a:pt x="201167" y="472440"/>
                  </a:lnTo>
                  <a:lnTo>
                    <a:pt x="161543" y="432816"/>
                  </a:lnTo>
                  <a:lnTo>
                    <a:pt x="143255" y="432816"/>
                  </a:lnTo>
                  <a:lnTo>
                    <a:pt x="143255" y="414528"/>
                  </a:lnTo>
                  <a:lnTo>
                    <a:pt x="161710" y="414528"/>
                  </a:lnTo>
                  <a:lnTo>
                    <a:pt x="472356" y="106680"/>
                  </a:lnTo>
                  <a:lnTo>
                    <a:pt x="454151" y="106680"/>
                  </a:lnTo>
                  <a:lnTo>
                    <a:pt x="444966" y="97494"/>
                  </a:lnTo>
                  <a:close/>
                </a:path>
                <a:path w="481964" h="475614">
                  <a:moveTo>
                    <a:pt x="12191" y="448056"/>
                  </a:moveTo>
                  <a:lnTo>
                    <a:pt x="24384" y="463296"/>
                  </a:lnTo>
                  <a:lnTo>
                    <a:pt x="24667" y="448291"/>
                  </a:lnTo>
                  <a:lnTo>
                    <a:pt x="12191" y="448056"/>
                  </a:lnTo>
                  <a:close/>
                </a:path>
                <a:path w="481964" h="475614">
                  <a:moveTo>
                    <a:pt x="24667" y="448291"/>
                  </a:moveTo>
                  <a:lnTo>
                    <a:pt x="24384" y="463296"/>
                  </a:lnTo>
                  <a:lnTo>
                    <a:pt x="155447" y="463296"/>
                  </a:lnTo>
                  <a:lnTo>
                    <a:pt x="142669" y="450517"/>
                  </a:lnTo>
                  <a:lnTo>
                    <a:pt x="24667" y="448291"/>
                  </a:lnTo>
                  <a:close/>
                </a:path>
                <a:path w="481964" h="475614">
                  <a:moveTo>
                    <a:pt x="24671" y="448056"/>
                  </a:moveTo>
                  <a:lnTo>
                    <a:pt x="12191" y="448056"/>
                  </a:lnTo>
                  <a:lnTo>
                    <a:pt x="24667" y="448291"/>
                  </a:lnTo>
                  <a:lnTo>
                    <a:pt x="24671" y="448056"/>
                  </a:lnTo>
                  <a:close/>
                </a:path>
                <a:path w="481964" h="475614">
                  <a:moveTo>
                    <a:pt x="143255" y="414528"/>
                  </a:moveTo>
                  <a:lnTo>
                    <a:pt x="143255" y="432816"/>
                  </a:lnTo>
                  <a:lnTo>
                    <a:pt x="152441" y="423713"/>
                  </a:lnTo>
                  <a:lnTo>
                    <a:pt x="143255" y="414528"/>
                  </a:lnTo>
                  <a:close/>
                </a:path>
                <a:path w="481964" h="475614">
                  <a:moveTo>
                    <a:pt x="152441" y="423713"/>
                  </a:moveTo>
                  <a:lnTo>
                    <a:pt x="143255" y="432816"/>
                  </a:lnTo>
                  <a:lnTo>
                    <a:pt x="161543" y="432816"/>
                  </a:lnTo>
                  <a:lnTo>
                    <a:pt x="152441" y="423713"/>
                  </a:lnTo>
                  <a:close/>
                </a:path>
                <a:path w="481964" h="475614">
                  <a:moveTo>
                    <a:pt x="161710" y="414528"/>
                  </a:moveTo>
                  <a:lnTo>
                    <a:pt x="143255" y="414528"/>
                  </a:lnTo>
                  <a:lnTo>
                    <a:pt x="152441" y="423713"/>
                  </a:lnTo>
                  <a:lnTo>
                    <a:pt x="161710" y="414528"/>
                  </a:lnTo>
                  <a:close/>
                </a:path>
                <a:path w="481964" h="475614">
                  <a:moveTo>
                    <a:pt x="32003" y="301752"/>
                  </a:moveTo>
                  <a:lnTo>
                    <a:pt x="27431" y="301752"/>
                  </a:lnTo>
                  <a:lnTo>
                    <a:pt x="26867" y="331667"/>
                  </a:lnTo>
                  <a:lnTo>
                    <a:pt x="54863" y="359663"/>
                  </a:lnTo>
                  <a:lnTo>
                    <a:pt x="82799" y="332231"/>
                  </a:lnTo>
                  <a:lnTo>
                    <a:pt x="45719" y="332231"/>
                  </a:lnTo>
                  <a:lnTo>
                    <a:pt x="54724" y="323390"/>
                  </a:lnTo>
                  <a:lnTo>
                    <a:pt x="32003" y="301752"/>
                  </a:lnTo>
                  <a:close/>
                </a:path>
                <a:path w="481964" h="475614">
                  <a:moveTo>
                    <a:pt x="54724" y="323390"/>
                  </a:moveTo>
                  <a:lnTo>
                    <a:pt x="45719" y="332231"/>
                  </a:lnTo>
                  <a:lnTo>
                    <a:pt x="64007" y="332231"/>
                  </a:lnTo>
                  <a:lnTo>
                    <a:pt x="54724" y="323390"/>
                  </a:lnTo>
                  <a:close/>
                </a:path>
                <a:path w="481964" h="475614">
                  <a:moveTo>
                    <a:pt x="384048" y="0"/>
                  </a:moveTo>
                  <a:lnTo>
                    <a:pt x="54724" y="323390"/>
                  </a:lnTo>
                  <a:lnTo>
                    <a:pt x="64007" y="332231"/>
                  </a:lnTo>
                  <a:lnTo>
                    <a:pt x="82799" y="332231"/>
                  </a:lnTo>
                  <a:lnTo>
                    <a:pt x="383964" y="36492"/>
                  </a:lnTo>
                  <a:lnTo>
                    <a:pt x="374903" y="27431"/>
                  </a:lnTo>
                  <a:lnTo>
                    <a:pt x="411479" y="27431"/>
                  </a:lnTo>
                  <a:lnTo>
                    <a:pt x="384048" y="0"/>
                  </a:lnTo>
                  <a:close/>
                </a:path>
                <a:path w="481964" h="475614">
                  <a:moveTo>
                    <a:pt x="27431" y="301752"/>
                  </a:moveTo>
                  <a:lnTo>
                    <a:pt x="6096" y="310896"/>
                  </a:lnTo>
                  <a:lnTo>
                    <a:pt x="26867" y="331667"/>
                  </a:lnTo>
                  <a:lnTo>
                    <a:pt x="27431" y="301752"/>
                  </a:lnTo>
                  <a:close/>
                </a:path>
                <a:path w="481964" h="475614">
                  <a:moveTo>
                    <a:pt x="454151" y="88391"/>
                  </a:moveTo>
                  <a:lnTo>
                    <a:pt x="444966" y="97494"/>
                  </a:lnTo>
                  <a:lnTo>
                    <a:pt x="454151" y="106680"/>
                  </a:lnTo>
                  <a:lnTo>
                    <a:pt x="454151" y="88391"/>
                  </a:lnTo>
                  <a:close/>
                </a:path>
                <a:path w="481964" h="475614">
                  <a:moveTo>
                    <a:pt x="472439" y="88391"/>
                  </a:moveTo>
                  <a:lnTo>
                    <a:pt x="454151" y="88391"/>
                  </a:lnTo>
                  <a:lnTo>
                    <a:pt x="454151" y="106680"/>
                  </a:lnTo>
                  <a:lnTo>
                    <a:pt x="472356" y="106680"/>
                  </a:lnTo>
                  <a:lnTo>
                    <a:pt x="481584" y="97536"/>
                  </a:lnTo>
                  <a:lnTo>
                    <a:pt x="472439" y="88391"/>
                  </a:lnTo>
                  <a:close/>
                </a:path>
                <a:path w="481964" h="475614">
                  <a:moveTo>
                    <a:pt x="411479" y="27431"/>
                  </a:moveTo>
                  <a:lnTo>
                    <a:pt x="393191" y="27431"/>
                  </a:lnTo>
                  <a:lnTo>
                    <a:pt x="383964" y="36492"/>
                  </a:lnTo>
                  <a:lnTo>
                    <a:pt x="444966" y="97494"/>
                  </a:lnTo>
                  <a:lnTo>
                    <a:pt x="454151" y="88391"/>
                  </a:lnTo>
                  <a:lnTo>
                    <a:pt x="472439" y="88391"/>
                  </a:lnTo>
                  <a:lnTo>
                    <a:pt x="411479" y="27431"/>
                  </a:lnTo>
                  <a:close/>
                </a:path>
                <a:path w="481964" h="475614">
                  <a:moveTo>
                    <a:pt x="393191" y="27431"/>
                  </a:moveTo>
                  <a:lnTo>
                    <a:pt x="374903" y="27431"/>
                  </a:lnTo>
                  <a:lnTo>
                    <a:pt x="383964" y="36492"/>
                  </a:lnTo>
                  <a:lnTo>
                    <a:pt x="393191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97550" y="2453060"/>
            <a:ext cx="228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7550" y="3507766"/>
            <a:ext cx="228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550" y="6532878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4564" y="1261363"/>
            <a:ext cx="8941435" cy="5423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660900" algn="just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собственнике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совершенным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сделкам,  направленным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отчуждение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собственника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автомототранспортных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утвержденных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МВД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июня 2018 </a:t>
            </a:r>
            <a:r>
              <a:rPr sz="20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399).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endParaRPr lang="ru-RU" sz="2000" b="1" spc="-1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650"/>
              </a:spcBef>
            </a:pP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средство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sz="20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</a:t>
            </a:r>
            <a:r>
              <a:rPr lang="ru-RU"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2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2000" b="1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подразделе справки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отчуждено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справки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не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справки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схеме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«трейд-ин».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5281" y="1460500"/>
            <a:ext cx="4209288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149350" y="2413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(ОСОБЕННОСТИ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82750" y="1622797"/>
            <a:ext cx="7315200" cy="5133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16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6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lang="ru-RU" sz="16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6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</a:t>
            </a:r>
            <a:r>
              <a:rPr lang="ru-RU" sz="1600" b="1" spc="2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СЧЕТАХ:</a:t>
            </a: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4704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нулевым остатком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86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расчетных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(дебетовых)  карт, кредитных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различные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карт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(социальная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учащегося),  платежных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для зачисления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402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(вклады)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за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операций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расчетных (дебетовых)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карт,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(их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блокировки),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 закрыт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иной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по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письменному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7975" indent="-29591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погашения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" indent="-29654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(счета)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драгоценных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8750" y="1684383"/>
            <a:ext cx="1386840" cy="507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96950" y="335784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400" b="1" spc="-1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spc="-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400" b="1" spc="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-1" y="1405859"/>
            <a:ext cx="9160873" cy="118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8733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096" y="1149095"/>
            <a:ext cx="914400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" y="1322831"/>
            <a:ext cx="4995672" cy="2810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564" y="1264411"/>
            <a:ext cx="8898890" cy="5131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4740" marR="281305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банковских 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sz="1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</a:t>
            </a: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органах, </a:t>
            </a:r>
            <a:r>
              <a:rPr sz="1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 </a:t>
            </a:r>
            <a:r>
              <a:rPr sz="19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sz="1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подачи 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19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endParaRPr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04740" marR="831215" algn="just">
              <a:lnSpc>
                <a:spcPct val="100000"/>
              </a:lnSpc>
            </a:pPr>
            <a:r>
              <a:rPr sz="19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 </a:t>
            </a:r>
            <a:r>
              <a:rPr sz="19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sz="19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лиц»</a:t>
            </a:r>
            <a:r>
              <a:rPr sz="1900" spc="-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spc="-6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04740" marR="831215" algn="just">
              <a:lnSpc>
                <a:spcPct val="100000"/>
              </a:lnSpc>
            </a:pPr>
            <a:r>
              <a:rPr sz="19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900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sz="19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9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sz="19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9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форме»).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5244" algn="just">
              <a:lnSpc>
                <a:spcPct val="100000"/>
              </a:lnSpc>
              <a:spcBef>
                <a:spcPts val="75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(вкладах) физических лиц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банками в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ранее </a:t>
            </a:r>
            <a:r>
              <a:rPr sz="180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</a:t>
            </a:r>
            <a:r>
              <a:rPr sz="180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(если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sz="180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закрывались либо по ним не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изменений)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не </a:t>
            </a:r>
            <a:r>
              <a:rPr sz="1800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располагают.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налоговые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не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счетам.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запросить у банка, 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на 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ФНС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России:</a:t>
            </a:r>
            <a:r>
              <a:rPr sz="1800" spc="-7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sz="18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www.nalog.ru/rn77/fl/interest/inf_baccount</a:t>
            </a:r>
            <a:r>
              <a:rPr sz="1800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150" y="207572"/>
            <a:ext cx="735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4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400" b="1" spc="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82750" y="469900"/>
            <a:ext cx="7321550" cy="133047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ИРКУТСКОЙ ОБЛАСТИ 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15 МАРТА 2018 ГОДА № 51-УГ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146300"/>
            <a:ext cx="6324601" cy="4528825"/>
          </a:xfrm>
          <a:prstGeom prst="rect">
            <a:avLst/>
          </a:prstGeom>
        </p:spPr>
      </p:pic>
      <p:sp>
        <p:nvSpPr>
          <p:cNvPr id="13" name="object 7"/>
          <p:cNvSpPr/>
          <p:nvPr/>
        </p:nvSpPr>
        <p:spPr>
          <a:xfrm>
            <a:off x="12700" y="2063428"/>
            <a:ext cx="9144000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0" y="49916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5687" y="1304544"/>
            <a:ext cx="1383792" cy="507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76778" y="234554"/>
            <a:ext cx="778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800" b="1" spc="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2905" y="1310712"/>
            <a:ext cx="7385045" cy="5407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1809169" y="1382758"/>
            <a:ext cx="6946900" cy="5010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b="1" spc="2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СЧЕТА:</a:t>
            </a: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" indent="-29654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по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июня 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 </a:t>
            </a:r>
            <a:r>
              <a:rPr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r>
              <a:rPr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67-ФЗ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избирательных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референдуме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" indent="-29654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депозитные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нотариуса;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2715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отрытые</a:t>
            </a:r>
            <a:r>
              <a:rPr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транзитный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</a:t>
            </a:r>
            <a:r>
              <a:rPr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распоряжаться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денежными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6364" algn="just">
              <a:lnSpc>
                <a:spcPct val="100000"/>
              </a:lnSpc>
            </a:pP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они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находятся,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зачисляются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7975" indent="-295910" algn="just">
              <a:lnSpc>
                <a:spcPct val="100000"/>
              </a:lnSpc>
              <a:buFont typeface="Arial"/>
              <a:buAutoNum type="arabicParenR" startAt="5"/>
              <a:tabLst>
                <a:tab pos="308610" algn="l"/>
              </a:tabLst>
            </a:pP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доверительного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21945" algn="just">
              <a:lnSpc>
                <a:spcPct val="100000"/>
              </a:lnSpc>
              <a:buAutoNum type="arabicParenR" startAt="5"/>
              <a:tabLst>
                <a:tab pos="309245" algn="l"/>
              </a:tabLst>
            </a:pP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открываемые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гражданско-правового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депо,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брокера, 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</a:t>
            </a:r>
            <a:r>
              <a:rPr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12191"/>
              <a:ext cx="865936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0467" y="1538351"/>
              <a:ext cx="5499100" cy="2585085"/>
            </a:xfrm>
            <a:custGeom>
              <a:avLst/>
              <a:gdLst/>
              <a:ahLst/>
              <a:cxnLst/>
              <a:rect l="l" t="t" r="r" b="b"/>
              <a:pathLst>
                <a:path w="5499100" h="2585085">
                  <a:moveTo>
                    <a:pt x="5498591" y="0"/>
                  </a:moveTo>
                  <a:lnTo>
                    <a:pt x="0" y="0"/>
                  </a:lnTo>
                  <a:lnTo>
                    <a:pt x="0" y="2584704"/>
                  </a:lnTo>
                  <a:lnTo>
                    <a:pt x="5498591" y="2584704"/>
                  </a:lnTo>
                  <a:lnTo>
                    <a:pt x="54985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00598" y="1651924"/>
            <a:ext cx="517080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«Наименование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банка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 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банка,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</a:t>
            </a:r>
            <a:r>
              <a:rPr sz="1800" b="1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счет, </a:t>
            </a:r>
            <a:r>
              <a:rPr sz="1800" b="1" spc="-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БК»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(юридический адрес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банка)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счет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sz="1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24251" y="927100"/>
            <a:ext cx="6507480" cy="4264660"/>
            <a:chOff x="2548127" y="880872"/>
            <a:chExt cx="6507480" cy="4264660"/>
          </a:xfrm>
        </p:grpSpPr>
        <p:sp>
          <p:nvSpPr>
            <p:cNvPr id="8" name="object 8"/>
            <p:cNvSpPr/>
            <p:nvPr/>
          </p:nvSpPr>
          <p:spPr>
            <a:xfrm>
              <a:off x="3520439" y="1475231"/>
              <a:ext cx="5535295" cy="2557780"/>
            </a:xfrm>
            <a:custGeom>
              <a:avLst/>
              <a:gdLst/>
              <a:ahLst/>
              <a:cxnLst/>
              <a:rect l="l" t="t" r="r" b="b"/>
              <a:pathLst>
                <a:path w="5535295" h="2557779">
                  <a:moveTo>
                    <a:pt x="5529071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551175"/>
                  </a:lnTo>
                  <a:lnTo>
                    <a:pt x="6096" y="2557272"/>
                  </a:lnTo>
                  <a:lnTo>
                    <a:pt x="5529071" y="2557272"/>
                  </a:lnTo>
                  <a:lnTo>
                    <a:pt x="5535168" y="2551175"/>
                  </a:lnTo>
                  <a:lnTo>
                    <a:pt x="5535168" y="2545079"/>
                  </a:lnTo>
                  <a:lnTo>
                    <a:pt x="24384" y="2545079"/>
                  </a:lnTo>
                  <a:lnTo>
                    <a:pt x="12191" y="2529840"/>
                  </a:lnTo>
                  <a:lnTo>
                    <a:pt x="24384" y="2529840"/>
                  </a:lnTo>
                  <a:lnTo>
                    <a:pt x="24384" y="24383"/>
                  </a:lnTo>
                  <a:lnTo>
                    <a:pt x="12191" y="24383"/>
                  </a:lnTo>
                  <a:lnTo>
                    <a:pt x="24384" y="12191"/>
                  </a:lnTo>
                  <a:lnTo>
                    <a:pt x="5535168" y="12191"/>
                  </a:lnTo>
                  <a:lnTo>
                    <a:pt x="5535168" y="6095"/>
                  </a:lnTo>
                  <a:lnTo>
                    <a:pt x="5529071" y="0"/>
                  </a:lnTo>
                  <a:close/>
                </a:path>
                <a:path w="5535295" h="2557779">
                  <a:moveTo>
                    <a:pt x="24384" y="2529840"/>
                  </a:moveTo>
                  <a:lnTo>
                    <a:pt x="12191" y="2529840"/>
                  </a:lnTo>
                  <a:lnTo>
                    <a:pt x="24384" y="2545079"/>
                  </a:lnTo>
                  <a:lnTo>
                    <a:pt x="24384" y="2529840"/>
                  </a:lnTo>
                  <a:close/>
                </a:path>
                <a:path w="5535295" h="2557779">
                  <a:moveTo>
                    <a:pt x="5510784" y="2529840"/>
                  </a:moveTo>
                  <a:lnTo>
                    <a:pt x="24384" y="2529840"/>
                  </a:lnTo>
                  <a:lnTo>
                    <a:pt x="24384" y="2545079"/>
                  </a:lnTo>
                  <a:lnTo>
                    <a:pt x="5510784" y="2545079"/>
                  </a:lnTo>
                  <a:lnTo>
                    <a:pt x="5510784" y="2529840"/>
                  </a:lnTo>
                  <a:close/>
                </a:path>
                <a:path w="5535295" h="2557779">
                  <a:moveTo>
                    <a:pt x="5510784" y="12191"/>
                  </a:moveTo>
                  <a:lnTo>
                    <a:pt x="5510784" y="2545079"/>
                  </a:lnTo>
                  <a:lnTo>
                    <a:pt x="5522975" y="2529840"/>
                  </a:lnTo>
                  <a:lnTo>
                    <a:pt x="5535168" y="2529840"/>
                  </a:lnTo>
                  <a:lnTo>
                    <a:pt x="5535168" y="24383"/>
                  </a:lnTo>
                  <a:lnTo>
                    <a:pt x="5522975" y="24383"/>
                  </a:lnTo>
                  <a:lnTo>
                    <a:pt x="5510784" y="12191"/>
                  </a:lnTo>
                  <a:close/>
                </a:path>
                <a:path w="5535295" h="2557779">
                  <a:moveTo>
                    <a:pt x="5535168" y="2529840"/>
                  </a:moveTo>
                  <a:lnTo>
                    <a:pt x="5522975" y="2529840"/>
                  </a:lnTo>
                  <a:lnTo>
                    <a:pt x="5510784" y="2545079"/>
                  </a:lnTo>
                  <a:lnTo>
                    <a:pt x="5535168" y="2545079"/>
                  </a:lnTo>
                  <a:lnTo>
                    <a:pt x="5535168" y="2529840"/>
                  </a:lnTo>
                  <a:close/>
                </a:path>
                <a:path w="5535295" h="2557779">
                  <a:moveTo>
                    <a:pt x="24384" y="12191"/>
                  </a:moveTo>
                  <a:lnTo>
                    <a:pt x="12191" y="24383"/>
                  </a:lnTo>
                  <a:lnTo>
                    <a:pt x="24384" y="24383"/>
                  </a:lnTo>
                  <a:lnTo>
                    <a:pt x="24384" y="12191"/>
                  </a:lnTo>
                  <a:close/>
                </a:path>
                <a:path w="5535295" h="2557779">
                  <a:moveTo>
                    <a:pt x="5510784" y="12191"/>
                  </a:moveTo>
                  <a:lnTo>
                    <a:pt x="24384" y="12191"/>
                  </a:lnTo>
                  <a:lnTo>
                    <a:pt x="24384" y="24383"/>
                  </a:lnTo>
                  <a:lnTo>
                    <a:pt x="5510784" y="24383"/>
                  </a:lnTo>
                  <a:lnTo>
                    <a:pt x="5510784" y="12191"/>
                  </a:lnTo>
                  <a:close/>
                </a:path>
                <a:path w="5535295" h="2557779">
                  <a:moveTo>
                    <a:pt x="5535168" y="12191"/>
                  </a:moveTo>
                  <a:lnTo>
                    <a:pt x="5510784" y="12191"/>
                  </a:lnTo>
                  <a:lnTo>
                    <a:pt x="5522975" y="24383"/>
                  </a:lnTo>
                  <a:lnTo>
                    <a:pt x="5535168" y="24383"/>
                  </a:lnTo>
                  <a:lnTo>
                    <a:pt x="5535168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42615" y="893064"/>
              <a:ext cx="887094" cy="927100"/>
            </a:xfrm>
            <a:custGeom>
              <a:avLst/>
              <a:gdLst/>
              <a:ahLst/>
              <a:cxnLst/>
              <a:rect l="l" t="t" r="r" b="b"/>
              <a:pathLst>
                <a:path w="887095" h="927100">
                  <a:moveTo>
                    <a:pt x="6096" y="0"/>
                  </a:moveTo>
                  <a:lnTo>
                    <a:pt x="0" y="161544"/>
                  </a:lnTo>
                  <a:lnTo>
                    <a:pt x="42672" y="121920"/>
                  </a:lnTo>
                  <a:lnTo>
                    <a:pt x="804672" y="926592"/>
                  </a:lnTo>
                  <a:lnTo>
                    <a:pt x="886967" y="847344"/>
                  </a:lnTo>
                  <a:lnTo>
                    <a:pt x="124967" y="42672"/>
                  </a:lnTo>
                  <a:lnTo>
                    <a:pt x="164591" y="609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0423" y="880872"/>
              <a:ext cx="917575" cy="957580"/>
            </a:xfrm>
            <a:custGeom>
              <a:avLst/>
              <a:gdLst/>
              <a:ahLst/>
              <a:cxnLst/>
              <a:rect l="l" t="t" r="r" b="b"/>
              <a:pathLst>
                <a:path w="917575" h="957580">
                  <a:moveTo>
                    <a:pt x="80857" y="143255"/>
                  </a:moveTo>
                  <a:lnTo>
                    <a:pt x="64007" y="143255"/>
                  </a:lnTo>
                  <a:lnTo>
                    <a:pt x="54377" y="152428"/>
                  </a:lnTo>
                  <a:lnTo>
                    <a:pt x="813815" y="957072"/>
                  </a:lnTo>
                  <a:lnTo>
                    <a:pt x="842962" y="929639"/>
                  </a:lnTo>
                  <a:lnTo>
                    <a:pt x="807719" y="929639"/>
                  </a:lnTo>
                  <a:lnTo>
                    <a:pt x="817282" y="920431"/>
                  </a:lnTo>
                  <a:lnTo>
                    <a:pt x="80857" y="143255"/>
                  </a:lnTo>
                  <a:close/>
                </a:path>
                <a:path w="917575" h="957580">
                  <a:moveTo>
                    <a:pt x="817282" y="920431"/>
                  </a:moveTo>
                  <a:lnTo>
                    <a:pt x="807719" y="929639"/>
                  </a:lnTo>
                  <a:lnTo>
                    <a:pt x="826007" y="929639"/>
                  </a:lnTo>
                  <a:lnTo>
                    <a:pt x="817282" y="920431"/>
                  </a:lnTo>
                  <a:close/>
                </a:path>
                <a:path w="917575" h="957580">
                  <a:moveTo>
                    <a:pt x="880954" y="859117"/>
                  </a:moveTo>
                  <a:lnTo>
                    <a:pt x="817282" y="920431"/>
                  </a:lnTo>
                  <a:lnTo>
                    <a:pt x="826007" y="929639"/>
                  </a:lnTo>
                  <a:lnTo>
                    <a:pt x="842962" y="929639"/>
                  </a:lnTo>
                  <a:lnTo>
                    <a:pt x="907732" y="868679"/>
                  </a:lnTo>
                  <a:lnTo>
                    <a:pt x="890015" y="868679"/>
                  </a:lnTo>
                  <a:lnTo>
                    <a:pt x="880954" y="859117"/>
                  </a:lnTo>
                  <a:close/>
                </a:path>
                <a:path w="917575" h="957580">
                  <a:moveTo>
                    <a:pt x="890015" y="850391"/>
                  </a:moveTo>
                  <a:lnTo>
                    <a:pt x="880954" y="859117"/>
                  </a:lnTo>
                  <a:lnTo>
                    <a:pt x="890015" y="868679"/>
                  </a:lnTo>
                  <a:lnTo>
                    <a:pt x="890015" y="850391"/>
                  </a:lnTo>
                  <a:close/>
                </a:path>
                <a:path w="917575" h="957580">
                  <a:moveTo>
                    <a:pt x="908750" y="850391"/>
                  </a:moveTo>
                  <a:lnTo>
                    <a:pt x="890015" y="850391"/>
                  </a:lnTo>
                  <a:lnTo>
                    <a:pt x="890015" y="868679"/>
                  </a:lnTo>
                  <a:lnTo>
                    <a:pt x="907732" y="868679"/>
                  </a:lnTo>
                  <a:lnTo>
                    <a:pt x="917447" y="859536"/>
                  </a:lnTo>
                  <a:lnTo>
                    <a:pt x="908750" y="850391"/>
                  </a:lnTo>
                  <a:close/>
                </a:path>
                <a:path w="917575" h="957580">
                  <a:moveTo>
                    <a:pt x="146116" y="29322"/>
                  </a:moveTo>
                  <a:lnTo>
                    <a:pt x="118871" y="54863"/>
                  </a:lnTo>
                  <a:lnTo>
                    <a:pt x="880954" y="859117"/>
                  </a:lnTo>
                  <a:lnTo>
                    <a:pt x="890015" y="850391"/>
                  </a:lnTo>
                  <a:lnTo>
                    <a:pt x="908750" y="850391"/>
                  </a:lnTo>
                  <a:lnTo>
                    <a:pt x="160799" y="64007"/>
                  </a:lnTo>
                  <a:lnTo>
                    <a:pt x="146303" y="64007"/>
                  </a:lnTo>
                  <a:lnTo>
                    <a:pt x="146303" y="48767"/>
                  </a:lnTo>
                  <a:lnTo>
                    <a:pt x="162346" y="48767"/>
                  </a:lnTo>
                  <a:lnTo>
                    <a:pt x="181596" y="30479"/>
                  </a:lnTo>
                  <a:lnTo>
                    <a:pt x="176783" y="30479"/>
                  </a:lnTo>
                  <a:lnTo>
                    <a:pt x="146116" y="29322"/>
                  </a:lnTo>
                  <a:close/>
                </a:path>
                <a:path w="917575" h="957580">
                  <a:moveTo>
                    <a:pt x="6095" y="0"/>
                  </a:moveTo>
                  <a:lnTo>
                    <a:pt x="0" y="204215"/>
                  </a:lnTo>
                  <a:lnTo>
                    <a:pt x="32003" y="173736"/>
                  </a:lnTo>
                  <a:lnTo>
                    <a:pt x="24383" y="173736"/>
                  </a:lnTo>
                  <a:lnTo>
                    <a:pt x="3047" y="164591"/>
                  </a:lnTo>
                  <a:lnTo>
                    <a:pt x="25527" y="143434"/>
                  </a:lnTo>
                  <a:lnTo>
                    <a:pt x="29998" y="24940"/>
                  </a:lnTo>
                  <a:lnTo>
                    <a:pt x="15239" y="24384"/>
                  </a:lnTo>
                  <a:lnTo>
                    <a:pt x="30479" y="12191"/>
                  </a:lnTo>
                  <a:lnTo>
                    <a:pt x="164388" y="12191"/>
                  </a:lnTo>
                  <a:lnTo>
                    <a:pt x="167639" y="9143"/>
                  </a:lnTo>
                  <a:lnTo>
                    <a:pt x="204055" y="9143"/>
                  </a:lnTo>
                  <a:lnTo>
                    <a:pt x="207263" y="6095"/>
                  </a:lnTo>
                  <a:lnTo>
                    <a:pt x="6095" y="0"/>
                  </a:lnTo>
                  <a:close/>
                </a:path>
                <a:path w="917575" h="957580">
                  <a:moveTo>
                    <a:pt x="25527" y="143434"/>
                  </a:moveTo>
                  <a:lnTo>
                    <a:pt x="3047" y="164591"/>
                  </a:lnTo>
                  <a:lnTo>
                    <a:pt x="24383" y="173736"/>
                  </a:lnTo>
                  <a:lnTo>
                    <a:pt x="25527" y="143434"/>
                  </a:lnTo>
                  <a:close/>
                </a:path>
                <a:path w="917575" h="957580">
                  <a:moveTo>
                    <a:pt x="54863" y="115824"/>
                  </a:moveTo>
                  <a:lnTo>
                    <a:pt x="25527" y="143434"/>
                  </a:lnTo>
                  <a:lnTo>
                    <a:pt x="24383" y="173736"/>
                  </a:lnTo>
                  <a:lnTo>
                    <a:pt x="32003" y="173736"/>
                  </a:lnTo>
                  <a:lnTo>
                    <a:pt x="54377" y="152428"/>
                  </a:lnTo>
                  <a:lnTo>
                    <a:pt x="45719" y="143255"/>
                  </a:lnTo>
                  <a:lnTo>
                    <a:pt x="80857" y="143255"/>
                  </a:lnTo>
                  <a:lnTo>
                    <a:pt x="54863" y="115824"/>
                  </a:lnTo>
                  <a:close/>
                </a:path>
                <a:path w="917575" h="957580">
                  <a:moveTo>
                    <a:pt x="64007" y="143255"/>
                  </a:moveTo>
                  <a:lnTo>
                    <a:pt x="45719" y="143255"/>
                  </a:lnTo>
                  <a:lnTo>
                    <a:pt x="54377" y="152428"/>
                  </a:lnTo>
                  <a:lnTo>
                    <a:pt x="64007" y="143255"/>
                  </a:lnTo>
                  <a:close/>
                </a:path>
                <a:path w="917575" h="957580">
                  <a:moveTo>
                    <a:pt x="146303" y="48767"/>
                  </a:moveTo>
                  <a:lnTo>
                    <a:pt x="146303" y="64007"/>
                  </a:lnTo>
                  <a:lnTo>
                    <a:pt x="153918" y="56774"/>
                  </a:lnTo>
                  <a:lnTo>
                    <a:pt x="146303" y="48767"/>
                  </a:lnTo>
                  <a:close/>
                </a:path>
                <a:path w="917575" h="957580">
                  <a:moveTo>
                    <a:pt x="153918" y="56774"/>
                  </a:moveTo>
                  <a:lnTo>
                    <a:pt x="146303" y="64007"/>
                  </a:lnTo>
                  <a:lnTo>
                    <a:pt x="160799" y="64007"/>
                  </a:lnTo>
                  <a:lnTo>
                    <a:pt x="153918" y="56774"/>
                  </a:lnTo>
                  <a:close/>
                </a:path>
                <a:path w="917575" h="957580">
                  <a:moveTo>
                    <a:pt x="162346" y="48767"/>
                  </a:moveTo>
                  <a:lnTo>
                    <a:pt x="146303" y="48767"/>
                  </a:lnTo>
                  <a:lnTo>
                    <a:pt x="153918" y="56774"/>
                  </a:lnTo>
                  <a:lnTo>
                    <a:pt x="162346" y="48767"/>
                  </a:lnTo>
                  <a:close/>
                </a:path>
                <a:path w="917575" h="957580">
                  <a:moveTo>
                    <a:pt x="167639" y="9143"/>
                  </a:moveTo>
                  <a:lnTo>
                    <a:pt x="146116" y="29322"/>
                  </a:lnTo>
                  <a:lnTo>
                    <a:pt x="176783" y="30479"/>
                  </a:lnTo>
                  <a:lnTo>
                    <a:pt x="167639" y="9143"/>
                  </a:lnTo>
                  <a:close/>
                </a:path>
                <a:path w="917575" h="957580">
                  <a:moveTo>
                    <a:pt x="204055" y="9143"/>
                  </a:moveTo>
                  <a:lnTo>
                    <a:pt x="167639" y="9143"/>
                  </a:lnTo>
                  <a:lnTo>
                    <a:pt x="176783" y="30479"/>
                  </a:lnTo>
                  <a:lnTo>
                    <a:pt x="181596" y="30479"/>
                  </a:lnTo>
                  <a:lnTo>
                    <a:pt x="204055" y="9143"/>
                  </a:lnTo>
                  <a:close/>
                </a:path>
                <a:path w="917575" h="957580">
                  <a:moveTo>
                    <a:pt x="164388" y="12191"/>
                  </a:moveTo>
                  <a:lnTo>
                    <a:pt x="30479" y="12191"/>
                  </a:lnTo>
                  <a:lnTo>
                    <a:pt x="29998" y="24940"/>
                  </a:lnTo>
                  <a:lnTo>
                    <a:pt x="146116" y="29322"/>
                  </a:lnTo>
                  <a:lnTo>
                    <a:pt x="164388" y="12191"/>
                  </a:lnTo>
                  <a:close/>
                </a:path>
                <a:path w="917575" h="957580">
                  <a:moveTo>
                    <a:pt x="30479" y="12191"/>
                  </a:moveTo>
                  <a:lnTo>
                    <a:pt x="15239" y="24384"/>
                  </a:lnTo>
                  <a:lnTo>
                    <a:pt x="29998" y="24940"/>
                  </a:lnTo>
                  <a:lnTo>
                    <a:pt x="30479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6415" y="2148839"/>
              <a:ext cx="914400" cy="226060"/>
            </a:xfrm>
            <a:custGeom>
              <a:avLst/>
              <a:gdLst/>
              <a:ahLst/>
              <a:cxnLst/>
              <a:rect l="l" t="t" r="r" b="b"/>
              <a:pathLst>
                <a:path w="914400" h="226060">
                  <a:moveTo>
                    <a:pt x="112775" y="0"/>
                  </a:moveTo>
                  <a:lnTo>
                    <a:pt x="0" y="112775"/>
                  </a:lnTo>
                  <a:lnTo>
                    <a:pt x="112775" y="225551"/>
                  </a:lnTo>
                  <a:lnTo>
                    <a:pt x="112775" y="170687"/>
                  </a:lnTo>
                  <a:lnTo>
                    <a:pt x="914400" y="170687"/>
                  </a:lnTo>
                  <a:lnTo>
                    <a:pt x="914400" y="57912"/>
                  </a:lnTo>
                  <a:lnTo>
                    <a:pt x="112775" y="5791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8127" y="2118360"/>
              <a:ext cx="944880" cy="289560"/>
            </a:xfrm>
            <a:custGeom>
              <a:avLst/>
              <a:gdLst/>
              <a:ahLst/>
              <a:cxnLst/>
              <a:rect l="l" t="t" r="r" b="b"/>
              <a:pathLst>
                <a:path w="944879" h="289560">
                  <a:moveTo>
                    <a:pt x="143255" y="0"/>
                  </a:moveTo>
                  <a:lnTo>
                    <a:pt x="0" y="143255"/>
                  </a:lnTo>
                  <a:lnTo>
                    <a:pt x="143255" y="289560"/>
                  </a:lnTo>
                  <a:lnTo>
                    <a:pt x="143255" y="256031"/>
                  </a:lnTo>
                  <a:lnTo>
                    <a:pt x="118872" y="256031"/>
                  </a:lnTo>
                  <a:lnTo>
                    <a:pt x="118872" y="228600"/>
                  </a:lnTo>
                  <a:lnTo>
                    <a:pt x="42672" y="152400"/>
                  </a:lnTo>
                  <a:lnTo>
                    <a:pt x="24384" y="152400"/>
                  </a:lnTo>
                  <a:lnTo>
                    <a:pt x="24384" y="134112"/>
                  </a:lnTo>
                  <a:lnTo>
                    <a:pt x="43166" y="134112"/>
                  </a:lnTo>
                  <a:lnTo>
                    <a:pt x="118872" y="60398"/>
                  </a:lnTo>
                  <a:lnTo>
                    <a:pt x="118872" y="30479"/>
                  </a:lnTo>
                  <a:lnTo>
                    <a:pt x="143255" y="30479"/>
                  </a:lnTo>
                  <a:lnTo>
                    <a:pt x="143255" y="0"/>
                  </a:lnTo>
                  <a:close/>
                </a:path>
                <a:path w="944879" h="289560">
                  <a:moveTo>
                    <a:pt x="118872" y="228600"/>
                  </a:moveTo>
                  <a:lnTo>
                    <a:pt x="118872" y="256031"/>
                  </a:lnTo>
                  <a:lnTo>
                    <a:pt x="140208" y="249936"/>
                  </a:lnTo>
                  <a:lnTo>
                    <a:pt x="118872" y="228600"/>
                  </a:lnTo>
                  <a:close/>
                </a:path>
                <a:path w="944879" h="289560">
                  <a:moveTo>
                    <a:pt x="917448" y="188975"/>
                  </a:moveTo>
                  <a:lnTo>
                    <a:pt x="118872" y="188975"/>
                  </a:lnTo>
                  <a:lnTo>
                    <a:pt x="118872" y="228600"/>
                  </a:lnTo>
                  <a:lnTo>
                    <a:pt x="140208" y="249936"/>
                  </a:lnTo>
                  <a:lnTo>
                    <a:pt x="118872" y="256031"/>
                  </a:lnTo>
                  <a:lnTo>
                    <a:pt x="143255" y="256031"/>
                  </a:lnTo>
                  <a:lnTo>
                    <a:pt x="143255" y="213360"/>
                  </a:lnTo>
                  <a:lnTo>
                    <a:pt x="131063" y="213360"/>
                  </a:lnTo>
                  <a:lnTo>
                    <a:pt x="143255" y="201167"/>
                  </a:lnTo>
                  <a:lnTo>
                    <a:pt x="917448" y="201167"/>
                  </a:lnTo>
                  <a:lnTo>
                    <a:pt x="917448" y="188975"/>
                  </a:lnTo>
                  <a:close/>
                </a:path>
                <a:path w="944879" h="289560">
                  <a:moveTo>
                    <a:pt x="143255" y="201167"/>
                  </a:moveTo>
                  <a:lnTo>
                    <a:pt x="131063" y="213360"/>
                  </a:lnTo>
                  <a:lnTo>
                    <a:pt x="143255" y="213360"/>
                  </a:lnTo>
                  <a:lnTo>
                    <a:pt x="143255" y="201167"/>
                  </a:lnTo>
                  <a:close/>
                </a:path>
                <a:path w="944879" h="289560">
                  <a:moveTo>
                    <a:pt x="944879" y="188975"/>
                  </a:moveTo>
                  <a:lnTo>
                    <a:pt x="932688" y="188975"/>
                  </a:lnTo>
                  <a:lnTo>
                    <a:pt x="917448" y="201167"/>
                  </a:lnTo>
                  <a:lnTo>
                    <a:pt x="143255" y="201167"/>
                  </a:lnTo>
                  <a:lnTo>
                    <a:pt x="143255" y="213360"/>
                  </a:lnTo>
                  <a:lnTo>
                    <a:pt x="944879" y="213360"/>
                  </a:lnTo>
                  <a:lnTo>
                    <a:pt x="944879" y="188975"/>
                  </a:lnTo>
                  <a:close/>
                </a:path>
                <a:path w="944879" h="289560">
                  <a:moveTo>
                    <a:pt x="917448" y="88391"/>
                  </a:moveTo>
                  <a:lnTo>
                    <a:pt x="917448" y="201167"/>
                  </a:lnTo>
                  <a:lnTo>
                    <a:pt x="932688" y="188975"/>
                  </a:lnTo>
                  <a:lnTo>
                    <a:pt x="944879" y="188975"/>
                  </a:lnTo>
                  <a:lnTo>
                    <a:pt x="944879" y="100584"/>
                  </a:lnTo>
                  <a:lnTo>
                    <a:pt x="932688" y="100584"/>
                  </a:lnTo>
                  <a:lnTo>
                    <a:pt x="917448" y="88391"/>
                  </a:lnTo>
                  <a:close/>
                </a:path>
                <a:path w="944879" h="289560">
                  <a:moveTo>
                    <a:pt x="24384" y="134112"/>
                  </a:moveTo>
                  <a:lnTo>
                    <a:pt x="24384" y="152400"/>
                  </a:lnTo>
                  <a:lnTo>
                    <a:pt x="33649" y="143377"/>
                  </a:lnTo>
                  <a:lnTo>
                    <a:pt x="24384" y="134112"/>
                  </a:lnTo>
                  <a:close/>
                </a:path>
                <a:path w="944879" h="289560">
                  <a:moveTo>
                    <a:pt x="33649" y="143377"/>
                  </a:moveTo>
                  <a:lnTo>
                    <a:pt x="24384" y="152400"/>
                  </a:lnTo>
                  <a:lnTo>
                    <a:pt x="42672" y="152400"/>
                  </a:lnTo>
                  <a:lnTo>
                    <a:pt x="33649" y="143377"/>
                  </a:lnTo>
                  <a:close/>
                </a:path>
                <a:path w="944879" h="289560">
                  <a:moveTo>
                    <a:pt x="43166" y="134112"/>
                  </a:moveTo>
                  <a:lnTo>
                    <a:pt x="24384" y="134112"/>
                  </a:lnTo>
                  <a:lnTo>
                    <a:pt x="33649" y="143377"/>
                  </a:lnTo>
                  <a:lnTo>
                    <a:pt x="43166" y="134112"/>
                  </a:lnTo>
                  <a:close/>
                </a:path>
                <a:path w="944879" h="289560">
                  <a:moveTo>
                    <a:pt x="143255" y="30479"/>
                  </a:moveTo>
                  <a:lnTo>
                    <a:pt x="118872" y="30479"/>
                  </a:lnTo>
                  <a:lnTo>
                    <a:pt x="140208" y="39624"/>
                  </a:lnTo>
                  <a:lnTo>
                    <a:pt x="118872" y="60398"/>
                  </a:lnTo>
                  <a:lnTo>
                    <a:pt x="118872" y="100584"/>
                  </a:lnTo>
                  <a:lnTo>
                    <a:pt x="917448" y="100584"/>
                  </a:lnTo>
                  <a:lnTo>
                    <a:pt x="917448" y="88391"/>
                  </a:lnTo>
                  <a:lnTo>
                    <a:pt x="143255" y="88391"/>
                  </a:lnTo>
                  <a:lnTo>
                    <a:pt x="131063" y="73151"/>
                  </a:lnTo>
                  <a:lnTo>
                    <a:pt x="143255" y="73151"/>
                  </a:lnTo>
                  <a:lnTo>
                    <a:pt x="143255" y="30479"/>
                  </a:lnTo>
                  <a:close/>
                </a:path>
                <a:path w="944879" h="289560">
                  <a:moveTo>
                    <a:pt x="944879" y="73151"/>
                  </a:moveTo>
                  <a:lnTo>
                    <a:pt x="143255" y="73151"/>
                  </a:lnTo>
                  <a:lnTo>
                    <a:pt x="143255" y="88391"/>
                  </a:lnTo>
                  <a:lnTo>
                    <a:pt x="917448" y="88391"/>
                  </a:lnTo>
                  <a:lnTo>
                    <a:pt x="932688" y="100584"/>
                  </a:lnTo>
                  <a:lnTo>
                    <a:pt x="944879" y="100584"/>
                  </a:lnTo>
                  <a:lnTo>
                    <a:pt x="944879" y="73151"/>
                  </a:lnTo>
                  <a:close/>
                </a:path>
                <a:path w="944879" h="289560">
                  <a:moveTo>
                    <a:pt x="143255" y="73151"/>
                  </a:moveTo>
                  <a:lnTo>
                    <a:pt x="131063" y="73151"/>
                  </a:lnTo>
                  <a:lnTo>
                    <a:pt x="143255" y="88391"/>
                  </a:lnTo>
                  <a:lnTo>
                    <a:pt x="143255" y="73151"/>
                  </a:lnTo>
                  <a:close/>
                </a:path>
                <a:path w="944879" h="289560">
                  <a:moveTo>
                    <a:pt x="118872" y="30479"/>
                  </a:moveTo>
                  <a:lnTo>
                    <a:pt x="118872" y="60398"/>
                  </a:lnTo>
                  <a:lnTo>
                    <a:pt x="140208" y="39624"/>
                  </a:lnTo>
                  <a:lnTo>
                    <a:pt x="118872" y="304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10255" y="3575304"/>
              <a:ext cx="683260" cy="521334"/>
            </a:xfrm>
            <a:custGeom>
              <a:avLst/>
              <a:gdLst/>
              <a:ahLst/>
              <a:cxnLst/>
              <a:rect l="l" t="t" r="r" b="b"/>
              <a:pathLst>
                <a:path w="683260" h="521335">
                  <a:moveTo>
                    <a:pt x="618744" y="0"/>
                  </a:moveTo>
                  <a:lnTo>
                    <a:pt x="64008" y="377952"/>
                  </a:lnTo>
                  <a:lnTo>
                    <a:pt x="30480" y="332232"/>
                  </a:lnTo>
                  <a:lnTo>
                    <a:pt x="0" y="490728"/>
                  </a:lnTo>
                  <a:lnTo>
                    <a:pt x="158496" y="521208"/>
                  </a:lnTo>
                  <a:lnTo>
                    <a:pt x="128015" y="472440"/>
                  </a:lnTo>
                  <a:lnTo>
                    <a:pt x="682751" y="91440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8063" y="3557016"/>
              <a:ext cx="710565" cy="554990"/>
            </a:xfrm>
            <a:custGeom>
              <a:avLst/>
              <a:gdLst/>
              <a:ahLst/>
              <a:cxnLst/>
              <a:rect l="l" t="t" r="r" b="b"/>
              <a:pathLst>
                <a:path w="710564" h="554989">
                  <a:moveTo>
                    <a:pt x="36575" y="316992"/>
                  </a:moveTo>
                  <a:lnTo>
                    <a:pt x="0" y="518160"/>
                  </a:lnTo>
                  <a:lnTo>
                    <a:pt x="198119" y="554736"/>
                  </a:lnTo>
                  <a:lnTo>
                    <a:pt x="191758" y="545592"/>
                  </a:lnTo>
                  <a:lnTo>
                    <a:pt x="161543" y="545592"/>
                  </a:lnTo>
                  <a:lnTo>
                    <a:pt x="143346" y="518996"/>
                  </a:lnTo>
                  <a:lnTo>
                    <a:pt x="103293" y="512064"/>
                  </a:lnTo>
                  <a:lnTo>
                    <a:pt x="27431" y="512064"/>
                  </a:lnTo>
                  <a:lnTo>
                    <a:pt x="15239" y="496824"/>
                  </a:lnTo>
                  <a:lnTo>
                    <a:pt x="30069" y="496824"/>
                  </a:lnTo>
                  <a:lnTo>
                    <a:pt x="50135" y="380888"/>
                  </a:lnTo>
                  <a:lnTo>
                    <a:pt x="33527" y="356616"/>
                  </a:lnTo>
                  <a:lnTo>
                    <a:pt x="54863" y="353568"/>
                  </a:lnTo>
                  <a:lnTo>
                    <a:pt x="60959" y="353568"/>
                  </a:lnTo>
                  <a:lnTo>
                    <a:pt x="36575" y="316992"/>
                  </a:lnTo>
                  <a:close/>
                </a:path>
                <a:path w="710564" h="554989">
                  <a:moveTo>
                    <a:pt x="143346" y="518996"/>
                  </a:moveTo>
                  <a:lnTo>
                    <a:pt x="161543" y="545592"/>
                  </a:lnTo>
                  <a:lnTo>
                    <a:pt x="173736" y="524256"/>
                  </a:lnTo>
                  <a:lnTo>
                    <a:pt x="143346" y="518996"/>
                  </a:lnTo>
                  <a:close/>
                </a:path>
                <a:path w="710564" h="554989">
                  <a:moveTo>
                    <a:pt x="675263" y="107817"/>
                  </a:moveTo>
                  <a:lnTo>
                    <a:pt x="121919" y="487680"/>
                  </a:lnTo>
                  <a:lnTo>
                    <a:pt x="143346" y="518996"/>
                  </a:lnTo>
                  <a:lnTo>
                    <a:pt x="173736" y="524256"/>
                  </a:lnTo>
                  <a:lnTo>
                    <a:pt x="161543" y="545592"/>
                  </a:lnTo>
                  <a:lnTo>
                    <a:pt x="191758" y="545592"/>
                  </a:lnTo>
                  <a:lnTo>
                    <a:pt x="162074" y="502920"/>
                  </a:lnTo>
                  <a:lnTo>
                    <a:pt x="146303" y="502920"/>
                  </a:lnTo>
                  <a:lnTo>
                    <a:pt x="149351" y="484632"/>
                  </a:lnTo>
                  <a:lnTo>
                    <a:pt x="172735" y="484632"/>
                  </a:lnTo>
                  <a:lnTo>
                    <a:pt x="701373" y="118872"/>
                  </a:lnTo>
                  <a:lnTo>
                    <a:pt x="682751" y="118872"/>
                  </a:lnTo>
                  <a:lnTo>
                    <a:pt x="675263" y="107817"/>
                  </a:lnTo>
                  <a:close/>
                </a:path>
                <a:path w="710564" h="554989">
                  <a:moveTo>
                    <a:pt x="15239" y="496824"/>
                  </a:moveTo>
                  <a:lnTo>
                    <a:pt x="27431" y="512064"/>
                  </a:lnTo>
                  <a:lnTo>
                    <a:pt x="29638" y="499316"/>
                  </a:lnTo>
                  <a:lnTo>
                    <a:pt x="15239" y="496824"/>
                  </a:lnTo>
                  <a:close/>
                </a:path>
                <a:path w="710564" h="554989">
                  <a:moveTo>
                    <a:pt x="29638" y="499316"/>
                  </a:moveTo>
                  <a:lnTo>
                    <a:pt x="27431" y="512064"/>
                  </a:lnTo>
                  <a:lnTo>
                    <a:pt x="103293" y="512064"/>
                  </a:lnTo>
                  <a:lnTo>
                    <a:pt x="29638" y="499316"/>
                  </a:lnTo>
                  <a:close/>
                </a:path>
                <a:path w="710564" h="554989">
                  <a:moveTo>
                    <a:pt x="149351" y="484632"/>
                  </a:moveTo>
                  <a:lnTo>
                    <a:pt x="146303" y="502920"/>
                  </a:lnTo>
                  <a:lnTo>
                    <a:pt x="156949" y="495554"/>
                  </a:lnTo>
                  <a:lnTo>
                    <a:pt x="149351" y="484632"/>
                  </a:lnTo>
                  <a:close/>
                </a:path>
                <a:path w="710564" h="554989">
                  <a:moveTo>
                    <a:pt x="156949" y="495554"/>
                  </a:moveTo>
                  <a:lnTo>
                    <a:pt x="146303" y="502920"/>
                  </a:lnTo>
                  <a:lnTo>
                    <a:pt x="162074" y="502920"/>
                  </a:lnTo>
                  <a:lnTo>
                    <a:pt x="156949" y="495554"/>
                  </a:lnTo>
                  <a:close/>
                </a:path>
                <a:path w="710564" h="554989">
                  <a:moveTo>
                    <a:pt x="30069" y="496824"/>
                  </a:moveTo>
                  <a:lnTo>
                    <a:pt x="15239" y="496824"/>
                  </a:lnTo>
                  <a:lnTo>
                    <a:pt x="29638" y="499316"/>
                  </a:lnTo>
                  <a:lnTo>
                    <a:pt x="30069" y="496824"/>
                  </a:lnTo>
                  <a:close/>
                </a:path>
                <a:path w="710564" h="554989">
                  <a:moveTo>
                    <a:pt x="172735" y="484632"/>
                  </a:moveTo>
                  <a:lnTo>
                    <a:pt x="149351" y="484632"/>
                  </a:lnTo>
                  <a:lnTo>
                    <a:pt x="156949" y="495554"/>
                  </a:lnTo>
                  <a:lnTo>
                    <a:pt x="172735" y="484632"/>
                  </a:lnTo>
                  <a:close/>
                </a:path>
                <a:path w="710564" h="554989">
                  <a:moveTo>
                    <a:pt x="60959" y="353568"/>
                  </a:moveTo>
                  <a:lnTo>
                    <a:pt x="54863" y="353568"/>
                  </a:lnTo>
                  <a:lnTo>
                    <a:pt x="50135" y="380888"/>
                  </a:lnTo>
                  <a:lnTo>
                    <a:pt x="73151" y="414528"/>
                  </a:lnTo>
                  <a:lnTo>
                    <a:pt x="108671" y="390144"/>
                  </a:lnTo>
                  <a:lnTo>
                    <a:pt x="85343" y="390144"/>
                  </a:lnTo>
                  <a:lnTo>
                    <a:pt x="67055" y="387096"/>
                  </a:lnTo>
                  <a:lnTo>
                    <a:pt x="78226" y="379468"/>
                  </a:lnTo>
                  <a:lnTo>
                    <a:pt x="60959" y="353568"/>
                  </a:lnTo>
                  <a:close/>
                </a:path>
                <a:path w="710564" h="554989">
                  <a:moveTo>
                    <a:pt x="78226" y="379468"/>
                  </a:moveTo>
                  <a:lnTo>
                    <a:pt x="67055" y="387096"/>
                  </a:lnTo>
                  <a:lnTo>
                    <a:pt x="85343" y="390144"/>
                  </a:lnTo>
                  <a:lnTo>
                    <a:pt x="78226" y="379468"/>
                  </a:lnTo>
                  <a:close/>
                </a:path>
                <a:path w="710564" h="554989">
                  <a:moveTo>
                    <a:pt x="633984" y="0"/>
                  </a:moveTo>
                  <a:lnTo>
                    <a:pt x="78226" y="379468"/>
                  </a:lnTo>
                  <a:lnTo>
                    <a:pt x="85343" y="390144"/>
                  </a:lnTo>
                  <a:lnTo>
                    <a:pt x="108671" y="390144"/>
                  </a:lnTo>
                  <a:lnTo>
                    <a:pt x="625958" y="35033"/>
                  </a:lnTo>
                  <a:lnTo>
                    <a:pt x="618743" y="24384"/>
                  </a:lnTo>
                  <a:lnTo>
                    <a:pt x="650459" y="24384"/>
                  </a:lnTo>
                  <a:lnTo>
                    <a:pt x="633984" y="0"/>
                  </a:lnTo>
                  <a:close/>
                </a:path>
                <a:path w="710564" h="554989">
                  <a:moveTo>
                    <a:pt x="54863" y="353568"/>
                  </a:moveTo>
                  <a:lnTo>
                    <a:pt x="33527" y="356616"/>
                  </a:lnTo>
                  <a:lnTo>
                    <a:pt x="50135" y="380888"/>
                  </a:lnTo>
                  <a:lnTo>
                    <a:pt x="54863" y="353568"/>
                  </a:lnTo>
                  <a:close/>
                </a:path>
                <a:path w="710564" h="554989">
                  <a:moveTo>
                    <a:pt x="685800" y="100584"/>
                  </a:moveTo>
                  <a:lnTo>
                    <a:pt x="675263" y="107817"/>
                  </a:lnTo>
                  <a:lnTo>
                    <a:pt x="682751" y="118872"/>
                  </a:lnTo>
                  <a:lnTo>
                    <a:pt x="685800" y="100584"/>
                  </a:lnTo>
                  <a:close/>
                </a:path>
                <a:path w="710564" h="554989">
                  <a:moveTo>
                    <a:pt x="701946" y="100584"/>
                  </a:moveTo>
                  <a:lnTo>
                    <a:pt x="685800" y="100584"/>
                  </a:lnTo>
                  <a:lnTo>
                    <a:pt x="682751" y="118872"/>
                  </a:lnTo>
                  <a:lnTo>
                    <a:pt x="701373" y="118872"/>
                  </a:lnTo>
                  <a:lnTo>
                    <a:pt x="710184" y="112775"/>
                  </a:lnTo>
                  <a:lnTo>
                    <a:pt x="701946" y="100584"/>
                  </a:lnTo>
                  <a:close/>
                </a:path>
                <a:path w="710564" h="554989">
                  <a:moveTo>
                    <a:pt x="650459" y="24384"/>
                  </a:moveTo>
                  <a:lnTo>
                    <a:pt x="618743" y="24384"/>
                  </a:lnTo>
                  <a:lnTo>
                    <a:pt x="637031" y="27432"/>
                  </a:lnTo>
                  <a:lnTo>
                    <a:pt x="625958" y="35033"/>
                  </a:lnTo>
                  <a:lnTo>
                    <a:pt x="675263" y="107817"/>
                  </a:lnTo>
                  <a:lnTo>
                    <a:pt x="685800" y="100584"/>
                  </a:lnTo>
                  <a:lnTo>
                    <a:pt x="701946" y="100584"/>
                  </a:lnTo>
                  <a:lnTo>
                    <a:pt x="650459" y="24384"/>
                  </a:lnTo>
                  <a:close/>
                </a:path>
                <a:path w="710564" h="554989">
                  <a:moveTo>
                    <a:pt x="618743" y="24384"/>
                  </a:moveTo>
                  <a:lnTo>
                    <a:pt x="625958" y="35033"/>
                  </a:lnTo>
                  <a:lnTo>
                    <a:pt x="637031" y="27432"/>
                  </a:lnTo>
                  <a:lnTo>
                    <a:pt x="618743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7415" y="4023360"/>
              <a:ext cx="658495" cy="1106805"/>
            </a:xfrm>
            <a:custGeom>
              <a:avLst/>
              <a:gdLst/>
              <a:ahLst/>
              <a:cxnLst/>
              <a:rect l="l" t="t" r="r" b="b"/>
              <a:pathLst>
                <a:path w="658495" h="1106804">
                  <a:moveTo>
                    <a:pt x="557784" y="0"/>
                  </a:moveTo>
                  <a:lnTo>
                    <a:pt x="48767" y="981456"/>
                  </a:lnTo>
                  <a:lnTo>
                    <a:pt x="0" y="954024"/>
                  </a:lnTo>
                  <a:lnTo>
                    <a:pt x="48767" y="1106424"/>
                  </a:lnTo>
                  <a:lnTo>
                    <a:pt x="201167" y="1057656"/>
                  </a:lnTo>
                  <a:lnTo>
                    <a:pt x="152400" y="1033271"/>
                  </a:lnTo>
                  <a:lnTo>
                    <a:pt x="658367" y="51815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6079" y="4005072"/>
              <a:ext cx="698500" cy="1140460"/>
            </a:xfrm>
            <a:custGeom>
              <a:avLst/>
              <a:gdLst/>
              <a:ahLst/>
              <a:cxnLst/>
              <a:rect l="l" t="t" r="r" b="b"/>
              <a:pathLst>
                <a:path w="698500" h="1140460">
                  <a:moveTo>
                    <a:pt x="0" y="947927"/>
                  </a:moveTo>
                  <a:lnTo>
                    <a:pt x="60960" y="1139952"/>
                  </a:lnTo>
                  <a:lnTo>
                    <a:pt x="119481" y="1121664"/>
                  </a:lnTo>
                  <a:lnTo>
                    <a:pt x="82296" y="1121664"/>
                  </a:lnTo>
                  <a:lnTo>
                    <a:pt x="67056" y="1112520"/>
                  </a:lnTo>
                  <a:lnTo>
                    <a:pt x="78226" y="1108945"/>
                  </a:lnTo>
                  <a:lnTo>
                    <a:pt x="42817" y="998292"/>
                  </a:lnTo>
                  <a:lnTo>
                    <a:pt x="15239" y="984503"/>
                  </a:lnTo>
                  <a:lnTo>
                    <a:pt x="33527" y="969263"/>
                  </a:lnTo>
                  <a:lnTo>
                    <a:pt x="41030" y="969263"/>
                  </a:lnTo>
                  <a:lnTo>
                    <a:pt x="0" y="947927"/>
                  </a:lnTo>
                  <a:close/>
                </a:path>
                <a:path w="698500" h="1140460">
                  <a:moveTo>
                    <a:pt x="78226" y="1108945"/>
                  </a:moveTo>
                  <a:lnTo>
                    <a:pt x="67056" y="1112520"/>
                  </a:lnTo>
                  <a:lnTo>
                    <a:pt x="82296" y="1121664"/>
                  </a:lnTo>
                  <a:lnTo>
                    <a:pt x="78226" y="1108945"/>
                  </a:lnTo>
                  <a:close/>
                </a:path>
                <a:path w="698500" h="1140460">
                  <a:moveTo>
                    <a:pt x="189501" y="1073337"/>
                  </a:moveTo>
                  <a:lnTo>
                    <a:pt x="78226" y="1108945"/>
                  </a:lnTo>
                  <a:lnTo>
                    <a:pt x="82296" y="1121664"/>
                  </a:lnTo>
                  <a:lnTo>
                    <a:pt x="119481" y="1121664"/>
                  </a:lnTo>
                  <a:lnTo>
                    <a:pt x="226771" y="1088135"/>
                  </a:lnTo>
                  <a:lnTo>
                    <a:pt x="216408" y="1088135"/>
                  </a:lnTo>
                  <a:lnTo>
                    <a:pt x="189501" y="1073337"/>
                  </a:lnTo>
                  <a:close/>
                </a:path>
                <a:path w="698500" h="1140460">
                  <a:moveTo>
                    <a:pt x="219456" y="1063752"/>
                  </a:moveTo>
                  <a:lnTo>
                    <a:pt x="189501" y="1073337"/>
                  </a:lnTo>
                  <a:lnTo>
                    <a:pt x="216408" y="1088135"/>
                  </a:lnTo>
                  <a:lnTo>
                    <a:pt x="219456" y="1063752"/>
                  </a:lnTo>
                  <a:close/>
                </a:path>
                <a:path w="698500" h="1140460">
                  <a:moveTo>
                    <a:pt x="225552" y="1063752"/>
                  </a:moveTo>
                  <a:lnTo>
                    <a:pt x="219456" y="1063752"/>
                  </a:lnTo>
                  <a:lnTo>
                    <a:pt x="216408" y="1088135"/>
                  </a:lnTo>
                  <a:lnTo>
                    <a:pt x="226771" y="1088135"/>
                  </a:lnTo>
                  <a:lnTo>
                    <a:pt x="256032" y="1078991"/>
                  </a:lnTo>
                  <a:lnTo>
                    <a:pt x="225552" y="1063752"/>
                  </a:lnTo>
                  <a:close/>
                </a:path>
                <a:path w="698500" h="1140460">
                  <a:moveTo>
                    <a:pt x="661478" y="75679"/>
                  </a:moveTo>
                  <a:lnTo>
                    <a:pt x="155448" y="1054608"/>
                  </a:lnTo>
                  <a:lnTo>
                    <a:pt x="189501" y="1073337"/>
                  </a:lnTo>
                  <a:lnTo>
                    <a:pt x="219456" y="1063752"/>
                  </a:lnTo>
                  <a:lnTo>
                    <a:pt x="225552" y="1063752"/>
                  </a:lnTo>
                  <a:lnTo>
                    <a:pt x="213360" y="1057656"/>
                  </a:lnTo>
                  <a:lnTo>
                    <a:pt x="182879" y="1057656"/>
                  </a:lnTo>
                  <a:lnTo>
                    <a:pt x="176784" y="1039367"/>
                  </a:lnTo>
                  <a:lnTo>
                    <a:pt x="192360" y="1039367"/>
                  </a:lnTo>
                  <a:lnTo>
                    <a:pt x="688511" y="82295"/>
                  </a:lnTo>
                  <a:lnTo>
                    <a:pt x="673608" y="82295"/>
                  </a:lnTo>
                  <a:lnTo>
                    <a:pt x="661478" y="75679"/>
                  </a:lnTo>
                  <a:close/>
                </a:path>
                <a:path w="698500" h="1140460">
                  <a:moveTo>
                    <a:pt x="176784" y="1039367"/>
                  </a:moveTo>
                  <a:lnTo>
                    <a:pt x="182879" y="1057656"/>
                  </a:lnTo>
                  <a:lnTo>
                    <a:pt x="189154" y="1045553"/>
                  </a:lnTo>
                  <a:lnTo>
                    <a:pt x="176784" y="1039367"/>
                  </a:lnTo>
                  <a:close/>
                </a:path>
                <a:path w="698500" h="1140460">
                  <a:moveTo>
                    <a:pt x="189154" y="1045553"/>
                  </a:moveTo>
                  <a:lnTo>
                    <a:pt x="182879" y="1057656"/>
                  </a:lnTo>
                  <a:lnTo>
                    <a:pt x="213360" y="1057656"/>
                  </a:lnTo>
                  <a:lnTo>
                    <a:pt x="189154" y="1045553"/>
                  </a:lnTo>
                  <a:close/>
                </a:path>
                <a:path w="698500" h="1140460">
                  <a:moveTo>
                    <a:pt x="192360" y="1039367"/>
                  </a:moveTo>
                  <a:lnTo>
                    <a:pt x="176784" y="1039367"/>
                  </a:lnTo>
                  <a:lnTo>
                    <a:pt x="189154" y="1045553"/>
                  </a:lnTo>
                  <a:lnTo>
                    <a:pt x="192360" y="1039367"/>
                  </a:lnTo>
                  <a:close/>
                </a:path>
                <a:path w="698500" h="1140460">
                  <a:moveTo>
                    <a:pt x="41030" y="969263"/>
                  </a:moveTo>
                  <a:lnTo>
                    <a:pt x="33527" y="969263"/>
                  </a:lnTo>
                  <a:lnTo>
                    <a:pt x="42817" y="998292"/>
                  </a:lnTo>
                  <a:lnTo>
                    <a:pt x="76200" y="1014983"/>
                  </a:lnTo>
                  <a:lnTo>
                    <a:pt x="87294" y="993647"/>
                  </a:lnTo>
                  <a:lnTo>
                    <a:pt x="60960" y="993647"/>
                  </a:lnTo>
                  <a:lnTo>
                    <a:pt x="66658" y="982590"/>
                  </a:lnTo>
                  <a:lnTo>
                    <a:pt x="41030" y="969263"/>
                  </a:lnTo>
                  <a:close/>
                </a:path>
                <a:path w="698500" h="1140460">
                  <a:moveTo>
                    <a:pt x="33527" y="969263"/>
                  </a:moveTo>
                  <a:lnTo>
                    <a:pt x="15239" y="984503"/>
                  </a:lnTo>
                  <a:lnTo>
                    <a:pt x="42817" y="998292"/>
                  </a:lnTo>
                  <a:lnTo>
                    <a:pt x="33527" y="969263"/>
                  </a:lnTo>
                  <a:close/>
                </a:path>
                <a:path w="698500" h="1140460">
                  <a:moveTo>
                    <a:pt x="66658" y="982590"/>
                  </a:moveTo>
                  <a:lnTo>
                    <a:pt x="60960" y="993647"/>
                  </a:lnTo>
                  <a:lnTo>
                    <a:pt x="76200" y="987551"/>
                  </a:lnTo>
                  <a:lnTo>
                    <a:pt x="66658" y="982590"/>
                  </a:lnTo>
                  <a:close/>
                </a:path>
                <a:path w="698500" h="1140460">
                  <a:moveTo>
                    <a:pt x="573024" y="0"/>
                  </a:moveTo>
                  <a:lnTo>
                    <a:pt x="66658" y="982590"/>
                  </a:lnTo>
                  <a:lnTo>
                    <a:pt x="76200" y="987551"/>
                  </a:lnTo>
                  <a:lnTo>
                    <a:pt x="60960" y="993647"/>
                  </a:lnTo>
                  <a:lnTo>
                    <a:pt x="87294" y="993647"/>
                  </a:lnTo>
                  <a:lnTo>
                    <a:pt x="586036" y="34529"/>
                  </a:lnTo>
                  <a:lnTo>
                    <a:pt x="573024" y="27431"/>
                  </a:lnTo>
                  <a:lnTo>
                    <a:pt x="591312" y="24383"/>
                  </a:lnTo>
                  <a:lnTo>
                    <a:pt x="620630" y="24383"/>
                  </a:lnTo>
                  <a:lnTo>
                    <a:pt x="573024" y="0"/>
                  </a:lnTo>
                  <a:close/>
                </a:path>
                <a:path w="698500" h="1140460">
                  <a:moveTo>
                    <a:pt x="667512" y="64007"/>
                  </a:moveTo>
                  <a:lnTo>
                    <a:pt x="661478" y="75679"/>
                  </a:lnTo>
                  <a:lnTo>
                    <a:pt x="673608" y="82295"/>
                  </a:lnTo>
                  <a:lnTo>
                    <a:pt x="667512" y="64007"/>
                  </a:lnTo>
                  <a:close/>
                </a:path>
                <a:path w="698500" h="1140460">
                  <a:moveTo>
                    <a:pt x="697991" y="64007"/>
                  </a:moveTo>
                  <a:lnTo>
                    <a:pt x="667512" y="64007"/>
                  </a:lnTo>
                  <a:lnTo>
                    <a:pt x="673608" y="82295"/>
                  </a:lnTo>
                  <a:lnTo>
                    <a:pt x="688511" y="82295"/>
                  </a:lnTo>
                  <a:lnTo>
                    <a:pt x="697991" y="64007"/>
                  </a:lnTo>
                  <a:close/>
                </a:path>
                <a:path w="698500" h="1140460">
                  <a:moveTo>
                    <a:pt x="620630" y="24383"/>
                  </a:moveTo>
                  <a:lnTo>
                    <a:pt x="591312" y="24383"/>
                  </a:lnTo>
                  <a:lnTo>
                    <a:pt x="586036" y="34529"/>
                  </a:lnTo>
                  <a:lnTo>
                    <a:pt x="661478" y="75679"/>
                  </a:lnTo>
                  <a:lnTo>
                    <a:pt x="667512" y="64007"/>
                  </a:lnTo>
                  <a:lnTo>
                    <a:pt x="697991" y="64007"/>
                  </a:lnTo>
                  <a:lnTo>
                    <a:pt x="620630" y="24383"/>
                  </a:lnTo>
                  <a:close/>
                </a:path>
                <a:path w="698500" h="1140460">
                  <a:moveTo>
                    <a:pt x="591312" y="24383"/>
                  </a:moveTo>
                  <a:lnTo>
                    <a:pt x="573024" y="27431"/>
                  </a:lnTo>
                  <a:lnTo>
                    <a:pt x="586036" y="34529"/>
                  </a:lnTo>
                  <a:lnTo>
                    <a:pt x="591312" y="24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68350" y="2527300"/>
            <a:ext cx="2362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9685" y="4135918"/>
            <a:ext cx="2264665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12191"/>
              <a:ext cx="865936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9224" y="1243585"/>
              <a:ext cx="4572000" cy="1198245"/>
            </a:xfrm>
            <a:custGeom>
              <a:avLst/>
              <a:gdLst/>
              <a:ahLst/>
              <a:cxnLst/>
              <a:rect l="l" t="t" r="r" b="b"/>
              <a:pathLst>
                <a:path w="4572000" h="1198245">
                  <a:moveTo>
                    <a:pt x="4572000" y="0"/>
                  </a:moveTo>
                  <a:lnTo>
                    <a:pt x="0" y="0"/>
                  </a:lnTo>
                  <a:lnTo>
                    <a:pt x="0" y="1197862"/>
                  </a:lnTo>
                  <a:lnTo>
                    <a:pt x="4572000" y="1197862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34915" y="1267459"/>
            <a:ext cx="4264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sz="18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 </a:t>
            </a:r>
            <a:r>
              <a:rPr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153-И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открываются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sz="1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счета: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idx="1"/>
          </p:nvPr>
        </p:nvSpPr>
        <p:spPr>
          <a:xfrm>
            <a:off x="629523" y="1832387"/>
            <a:ext cx="7897654" cy="2633539"/>
          </a:xfrm>
          <a:prstGeom prst="rect">
            <a:avLst/>
          </a:prstGeom>
        </p:spPr>
        <p:txBody>
          <a:bodyPr vert="horz" wrap="square" lIns="0" tIns="1326132" rIns="0" bIns="0" rtlCol="0">
            <a:spAutoFit/>
          </a:bodyPr>
          <a:lstStyle/>
          <a:p>
            <a:pPr marL="4289425" marR="100330">
              <a:lnSpc>
                <a:spcPct val="100000"/>
              </a:lnSpc>
              <a:spcBef>
                <a:spcPts val="310"/>
              </a:spcBef>
            </a:pPr>
            <a:r>
              <a:rPr dirty="0"/>
              <a:t>1) </a:t>
            </a:r>
            <a:r>
              <a:rPr spc="-20" dirty="0"/>
              <a:t>текущий </a:t>
            </a:r>
            <a:r>
              <a:rPr spc="-15" dirty="0"/>
              <a:t>счет </a:t>
            </a:r>
            <a:r>
              <a:rPr dirty="0"/>
              <a:t>(для </a:t>
            </a:r>
            <a:r>
              <a:rPr spc="-5" dirty="0"/>
              <a:t>совершения  операций, не </a:t>
            </a:r>
            <a:r>
              <a:rPr spc="-10" dirty="0"/>
              <a:t>связанных </a:t>
            </a:r>
            <a:r>
              <a:rPr dirty="0"/>
              <a:t>с  </a:t>
            </a:r>
            <a:r>
              <a:rPr spc="-10" dirty="0" err="1" smtClean="0"/>
              <a:t>предпринимательской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4447032" y="1225295"/>
            <a:ext cx="4596765" cy="3557270"/>
            <a:chOff x="4447032" y="1225295"/>
            <a:chExt cx="4596765" cy="3557270"/>
          </a:xfrm>
        </p:grpSpPr>
        <p:sp>
          <p:nvSpPr>
            <p:cNvPr id="8" name="object 8"/>
            <p:cNvSpPr/>
            <p:nvPr/>
          </p:nvSpPr>
          <p:spPr>
            <a:xfrm>
              <a:off x="4447032" y="1225295"/>
              <a:ext cx="4596765" cy="1213485"/>
            </a:xfrm>
            <a:custGeom>
              <a:avLst/>
              <a:gdLst/>
              <a:ahLst/>
              <a:cxnLst/>
              <a:rect l="l" t="t" r="r" b="b"/>
              <a:pathLst>
                <a:path w="4596765" h="1213485">
                  <a:moveTo>
                    <a:pt x="4590288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1207007"/>
                  </a:lnTo>
                  <a:lnTo>
                    <a:pt x="6096" y="1213103"/>
                  </a:lnTo>
                  <a:lnTo>
                    <a:pt x="4590288" y="1213103"/>
                  </a:lnTo>
                  <a:lnTo>
                    <a:pt x="4596383" y="1207007"/>
                  </a:lnTo>
                  <a:lnTo>
                    <a:pt x="4596383" y="1200912"/>
                  </a:lnTo>
                  <a:lnTo>
                    <a:pt x="24384" y="1200912"/>
                  </a:lnTo>
                  <a:lnTo>
                    <a:pt x="12192" y="1185671"/>
                  </a:lnTo>
                  <a:lnTo>
                    <a:pt x="24384" y="1185671"/>
                  </a:lnTo>
                  <a:lnTo>
                    <a:pt x="24384" y="24383"/>
                  </a:lnTo>
                  <a:lnTo>
                    <a:pt x="12192" y="24383"/>
                  </a:lnTo>
                  <a:lnTo>
                    <a:pt x="24384" y="12191"/>
                  </a:lnTo>
                  <a:lnTo>
                    <a:pt x="4596383" y="12191"/>
                  </a:lnTo>
                  <a:lnTo>
                    <a:pt x="4596383" y="6095"/>
                  </a:lnTo>
                  <a:lnTo>
                    <a:pt x="4590288" y="0"/>
                  </a:lnTo>
                  <a:close/>
                </a:path>
                <a:path w="4596765" h="1213485">
                  <a:moveTo>
                    <a:pt x="24384" y="1185671"/>
                  </a:moveTo>
                  <a:lnTo>
                    <a:pt x="12192" y="1185671"/>
                  </a:lnTo>
                  <a:lnTo>
                    <a:pt x="24384" y="1200912"/>
                  </a:lnTo>
                  <a:lnTo>
                    <a:pt x="24384" y="1185671"/>
                  </a:lnTo>
                  <a:close/>
                </a:path>
                <a:path w="4596765" h="1213485">
                  <a:moveTo>
                    <a:pt x="4572000" y="1185671"/>
                  </a:moveTo>
                  <a:lnTo>
                    <a:pt x="24384" y="1185671"/>
                  </a:lnTo>
                  <a:lnTo>
                    <a:pt x="24384" y="1200912"/>
                  </a:lnTo>
                  <a:lnTo>
                    <a:pt x="4572000" y="1200912"/>
                  </a:lnTo>
                  <a:lnTo>
                    <a:pt x="4572000" y="1185671"/>
                  </a:lnTo>
                  <a:close/>
                </a:path>
                <a:path w="4596765" h="1213485">
                  <a:moveTo>
                    <a:pt x="4572000" y="12191"/>
                  </a:moveTo>
                  <a:lnTo>
                    <a:pt x="4572000" y="1200912"/>
                  </a:lnTo>
                  <a:lnTo>
                    <a:pt x="4584192" y="1185671"/>
                  </a:lnTo>
                  <a:lnTo>
                    <a:pt x="4596383" y="1185671"/>
                  </a:lnTo>
                  <a:lnTo>
                    <a:pt x="4596383" y="24383"/>
                  </a:lnTo>
                  <a:lnTo>
                    <a:pt x="4584192" y="24383"/>
                  </a:lnTo>
                  <a:lnTo>
                    <a:pt x="4572000" y="12191"/>
                  </a:lnTo>
                  <a:close/>
                </a:path>
                <a:path w="4596765" h="1213485">
                  <a:moveTo>
                    <a:pt x="4596383" y="1185671"/>
                  </a:moveTo>
                  <a:lnTo>
                    <a:pt x="4584192" y="1185671"/>
                  </a:lnTo>
                  <a:lnTo>
                    <a:pt x="4572000" y="1200912"/>
                  </a:lnTo>
                  <a:lnTo>
                    <a:pt x="4596383" y="1200912"/>
                  </a:lnTo>
                  <a:lnTo>
                    <a:pt x="4596383" y="1185671"/>
                  </a:lnTo>
                  <a:close/>
                </a:path>
                <a:path w="4596765" h="1213485">
                  <a:moveTo>
                    <a:pt x="24384" y="12191"/>
                  </a:moveTo>
                  <a:lnTo>
                    <a:pt x="12192" y="24383"/>
                  </a:lnTo>
                  <a:lnTo>
                    <a:pt x="24384" y="24383"/>
                  </a:lnTo>
                  <a:lnTo>
                    <a:pt x="24384" y="12191"/>
                  </a:lnTo>
                  <a:close/>
                </a:path>
                <a:path w="4596765" h="1213485">
                  <a:moveTo>
                    <a:pt x="4572000" y="12191"/>
                  </a:moveTo>
                  <a:lnTo>
                    <a:pt x="24384" y="12191"/>
                  </a:lnTo>
                  <a:lnTo>
                    <a:pt x="24384" y="24383"/>
                  </a:lnTo>
                  <a:lnTo>
                    <a:pt x="4572000" y="24383"/>
                  </a:lnTo>
                  <a:lnTo>
                    <a:pt x="4572000" y="12191"/>
                  </a:lnTo>
                  <a:close/>
                </a:path>
                <a:path w="4596765" h="1213485">
                  <a:moveTo>
                    <a:pt x="4596383" y="12191"/>
                  </a:moveTo>
                  <a:lnTo>
                    <a:pt x="4572000" y="12191"/>
                  </a:lnTo>
                  <a:lnTo>
                    <a:pt x="4584192" y="24383"/>
                  </a:lnTo>
                  <a:lnTo>
                    <a:pt x="4596383" y="24383"/>
                  </a:lnTo>
                  <a:lnTo>
                    <a:pt x="4596383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67928" y="2441447"/>
              <a:ext cx="228600" cy="2322830"/>
            </a:xfrm>
            <a:custGeom>
              <a:avLst/>
              <a:gdLst/>
              <a:ahLst/>
              <a:cxnLst/>
              <a:rect l="l" t="t" r="r" b="b"/>
              <a:pathLst>
                <a:path w="228600" h="2322829">
                  <a:moveTo>
                    <a:pt x="170687" y="0"/>
                  </a:moveTo>
                  <a:lnTo>
                    <a:pt x="57911" y="0"/>
                  </a:lnTo>
                  <a:lnTo>
                    <a:pt x="57911" y="2209800"/>
                  </a:lnTo>
                  <a:lnTo>
                    <a:pt x="0" y="2209800"/>
                  </a:lnTo>
                  <a:lnTo>
                    <a:pt x="115824" y="2322576"/>
                  </a:lnTo>
                  <a:lnTo>
                    <a:pt x="228600" y="2209800"/>
                  </a:lnTo>
                  <a:lnTo>
                    <a:pt x="170687" y="220980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37447" y="2429255"/>
              <a:ext cx="289560" cy="2353310"/>
            </a:xfrm>
            <a:custGeom>
              <a:avLst/>
              <a:gdLst/>
              <a:ahLst/>
              <a:cxnLst/>
              <a:rect l="l" t="t" r="r" b="b"/>
              <a:pathLst>
                <a:path w="289559" h="2353310">
                  <a:moveTo>
                    <a:pt x="76200" y="2206752"/>
                  </a:moveTo>
                  <a:lnTo>
                    <a:pt x="0" y="2206752"/>
                  </a:lnTo>
                  <a:lnTo>
                    <a:pt x="146303" y="2353055"/>
                  </a:lnTo>
                  <a:lnTo>
                    <a:pt x="173164" y="2325623"/>
                  </a:lnTo>
                  <a:lnTo>
                    <a:pt x="137159" y="2325623"/>
                  </a:lnTo>
                  <a:lnTo>
                    <a:pt x="146182" y="2316601"/>
                  </a:lnTo>
                  <a:lnTo>
                    <a:pt x="61536" y="2234183"/>
                  </a:lnTo>
                  <a:lnTo>
                    <a:pt x="30479" y="2234183"/>
                  </a:lnTo>
                  <a:lnTo>
                    <a:pt x="39624" y="2212847"/>
                  </a:lnTo>
                  <a:lnTo>
                    <a:pt x="76200" y="2212847"/>
                  </a:lnTo>
                  <a:lnTo>
                    <a:pt x="76200" y="2206752"/>
                  </a:lnTo>
                  <a:close/>
                </a:path>
                <a:path w="289559" h="2353310">
                  <a:moveTo>
                    <a:pt x="146182" y="2316601"/>
                  </a:moveTo>
                  <a:lnTo>
                    <a:pt x="137159" y="2325623"/>
                  </a:lnTo>
                  <a:lnTo>
                    <a:pt x="155448" y="2325623"/>
                  </a:lnTo>
                  <a:lnTo>
                    <a:pt x="146182" y="2316601"/>
                  </a:lnTo>
                  <a:close/>
                </a:path>
                <a:path w="289559" h="2353310">
                  <a:moveTo>
                    <a:pt x="249935" y="2212847"/>
                  </a:moveTo>
                  <a:lnTo>
                    <a:pt x="146182" y="2316601"/>
                  </a:lnTo>
                  <a:lnTo>
                    <a:pt x="155448" y="2325623"/>
                  </a:lnTo>
                  <a:lnTo>
                    <a:pt x="173164" y="2325623"/>
                  </a:lnTo>
                  <a:lnTo>
                    <a:pt x="262699" y="2234183"/>
                  </a:lnTo>
                  <a:lnTo>
                    <a:pt x="259079" y="2234183"/>
                  </a:lnTo>
                  <a:lnTo>
                    <a:pt x="249935" y="2212847"/>
                  </a:lnTo>
                  <a:close/>
                </a:path>
                <a:path w="289559" h="2353310">
                  <a:moveTo>
                    <a:pt x="39624" y="2212847"/>
                  </a:moveTo>
                  <a:lnTo>
                    <a:pt x="30479" y="2234183"/>
                  </a:lnTo>
                  <a:lnTo>
                    <a:pt x="61536" y="2234183"/>
                  </a:lnTo>
                  <a:lnTo>
                    <a:pt x="39624" y="2212847"/>
                  </a:lnTo>
                  <a:close/>
                </a:path>
                <a:path w="289559" h="2353310">
                  <a:moveTo>
                    <a:pt x="76200" y="2212847"/>
                  </a:moveTo>
                  <a:lnTo>
                    <a:pt x="39624" y="2212847"/>
                  </a:lnTo>
                  <a:lnTo>
                    <a:pt x="61536" y="2234183"/>
                  </a:lnTo>
                  <a:lnTo>
                    <a:pt x="100583" y="2234183"/>
                  </a:lnTo>
                  <a:lnTo>
                    <a:pt x="100583" y="2221991"/>
                  </a:lnTo>
                  <a:lnTo>
                    <a:pt x="76200" y="2221991"/>
                  </a:lnTo>
                  <a:lnTo>
                    <a:pt x="76200" y="2212847"/>
                  </a:lnTo>
                  <a:close/>
                </a:path>
                <a:path w="289559" h="2353310">
                  <a:moveTo>
                    <a:pt x="188975" y="12191"/>
                  </a:moveTo>
                  <a:lnTo>
                    <a:pt x="188975" y="2234183"/>
                  </a:lnTo>
                  <a:lnTo>
                    <a:pt x="228600" y="2234183"/>
                  </a:lnTo>
                  <a:lnTo>
                    <a:pt x="240791" y="2221991"/>
                  </a:lnTo>
                  <a:lnTo>
                    <a:pt x="213359" y="2221991"/>
                  </a:lnTo>
                  <a:lnTo>
                    <a:pt x="201167" y="2206752"/>
                  </a:lnTo>
                  <a:lnTo>
                    <a:pt x="213359" y="2206752"/>
                  </a:lnTo>
                  <a:lnTo>
                    <a:pt x="213359" y="27431"/>
                  </a:lnTo>
                  <a:lnTo>
                    <a:pt x="201167" y="27431"/>
                  </a:lnTo>
                  <a:lnTo>
                    <a:pt x="188975" y="12191"/>
                  </a:lnTo>
                  <a:close/>
                </a:path>
                <a:path w="289559" h="2353310">
                  <a:moveTo>
                    <a:pt x="283590" y="2212847"/>
                  </a:moveTo>
                  <a:lnTo>
                    <a:pt x="249935" y="2212847"/>
                  </a:lnTo>
                  <a:lnTo>
                    <a:pt x="259079" y="2234183"/>
                  </a:lnTo>
                  <a:lnTo>
                    <a:pt x="262699" y="2234183"/>
                  </a:lnTo>
                  <a:lnTo>
                    <a:pt x="283590" y="2212847"/>
                  </a:lnTo>
                  <a:close/>
                </a:path>
                <a:path w="289559" h="2353310">
                  <a:moveTo>
                    <a:pt x="213359" y="0"/>
                  </a:moveTo>
                  <a:lnTo>
                    <a:pt x="76200" y="0"/>
                  </a:lnTo>
                  <a:lnTo>
                    <a:pt x="76200" y="2221991"/>
                  </a:lnTo>
                  <a:lnTo>
                    <a:pt x="88391" y="2206752"/>
                  </a:lnTo>
                  <a:lnTo>
                    <a:pt x="100583" y="2206752"/>
                  </a:lnTo>
                  <a:lnTo>
                    <a:pt x="100583" y="27431"/>
                  </a:lnTo>
                  <a:lnTo>
                    <a:pt x="88391" y="27431"/>
                  </a:lnTo>
                  <a:lnTo>
                    <a:pt x="100583" y="12191"/>
                  </a:lnTo>
                  <a:lnTo>
                    <a:pt x="213359" y="12191"/>
                  </a:lnTo>
                  <a:lnTo>
                    <a:pt x="213359" y="0"/>
                  </a:lnTo>
                  <a:close/>
                </a:path>
                <a:path w="289559" h="2353310">
                  <a:moveTo>
                    <a:pt x="100583" y="2206752"/>
                  </a:moveTo>
                  <a:lnTo>
                    <a:pt x="88391" y="2206752"/>
                  </a:lnTo>
                  <a:lnTo>
                    <a:pt x="76200" y="2221991"/>
                  </a:lnTo>
                  <a:lnTo>
                    <a:pt x="100583" y="2221991"/>
                  </a:lnTo>
                  <a:lnTo>
                    <a:pt x="100583" y="2206752"/>
                  </a:lnTo>
                  <a:close/>
                </a:path>
                <a:path w="289559" h="2353310">
                  <a:moveTo>
                    <a:pt x="213359" y="2206752"/>
                  </a:moveTo>
                  <a:lnTo>
                    <a:pt x="201167" y="2206752"/>
                  </a:lnTo>
                  <a:lnTo>
                    <a:pt x="213359" y="2221991"/>
                  </a:lnTo>
                  <a:lnTo>
                    <a:pt x="213359" y="2206752"/>
                  </a:lnTo>
                  <a:close/>
                </a:path>
                <a:path w="289559" h="2353310">
                  <a:moveTo>
                    <a:pt x="289559" y="2206752"/>
                  </a:moveTo>
                  <a:lnTo>
                    <a:pt x="213359" y="2206752"/>
                  </a:lnTo>
                  <a:lnTo>
                    <a:pt x="213359" y="2221991"/>
                  </a:lnTo>
                  <a:lnTo>
                    <a:pt x="240791" y="2221991"/>
                  </a:lnTo>
                  <a:lnTo>
                    <a:pt x="249935" y="2212847"/>
                  </a:lnTo>
                  <a:lnTo>
                    <a:pt x="283590" y="2212847"/>
                  </a:lnTo>
                  <a:lnTo>
                    <a:pt x="289559" y="2206752"/>
                  </a:lnTo>
                  <a:close/>
                </a:path>
                <a:path w="289559" h="2353310">
                  <a:moveTo>
                    <a:pt x="100583" y="12191"/>
                  </a:moveTo>
                  <a:lnTo>
                    <a:pt x="88391" y="27431"/>
                  </a:lnTo>
                  <a:lnTo>
                    <a:pt x="100583" y="27431"/>
                  </a:lnTo>
                  <a:lnTo>
                    <a:pt x="100583" y="12191"/>
                  </a:lnTo>
                  <a:close/>
                </a:path>
                <a:path w="289559" h="2353310">
                  <a:moveTo>
                    <a:pt x="188975" y="12191"/>
                  </a:moveTo>
                  <a:lnTo>
                    <a:pt x="100583" y="12191"/>
                  </a:lnTo>
                  <a:lnTo>
                    <a:pt x="100583" y="27431"/>
                  </a:lnTo>
                  <a:lnTo>
                    <a:pt x="188975" y="27431"/>
                  </a:lnTo>
                  <a:lnTo>
                    <a:pt x="188975" y="12191"/>
                  </a:lnTo>
                  <a:close/>
                </a:path>
                <a:path w="289559" h="2353310">
                  <a:moveTo>
                    <a:pt x="213359" y="12191"/>
                  </a:moveTo>
                  <a:lnTo>
                    <a:pt x="188975" y="12191"/>
                  </a:lnTo>
                  <a:lnTo>
                    <a:pt x="201167" y="27431"/>
                  </a:lnTo>
                  <a:lnTo>
                    <a:pt x="213359" y="27431"/>
                  </a:lnTo>
                  <a:lnTo>
                    <a:pt x="213359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9048" y="2450591"/>
              <a:ext cx="228600" cy="368935"/>
            </a:xfrm>
            <a:custGeom>
              <a:avLst/>
              <a:gdLst/>
              <a:ahLst/>
              <a:cxnLst/>
              <a:rect l="l" t="t" r="r" b="b"/>
              <a:pathLst>
                <a:path w="228600" h="368935">
                  <a:moveTo>
                    <a:pt x="170687" y="0"/>
                  </a:moveTo>
                  <a:lnTo>
                    <a:pt x="57911" y="0"/>
                  </a:lnTo>
                  <a:lnTo>
                    <a:pt x="57911" y="256032"/>
                  </a:lnTo>
                  <a:lnTo>
                    <a:pt x="0" y="256032"/>
                  </a:lnTo>
                  <a:lnTo>
                    <a:pt x="115824" y="368808"/>
                  </a:lnTo>
                  <a:lnTo>
                    <a:pt x="228600" y="256032"/>
                  </a:lnTo>
                  <a:lnTo>
                    <a:pt x="170687" y="25603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568" y="2438399"/>
              <a:ext cx="289560" cy="399415"/>
            </a:xfrm>
            <a:custGeom>
              <a:avLst/>
              <a:gdLst/>
              <a:ahLst/>
              <a:cxnLst/>
              <a:rect l="l" t="t" r="r" b="b"/>
              <a:pathLst>
                <a:path w="289560" h="399414">
                  <a:moveTo>
                    <a:pt x="76200" y="256032"/>
                  </a:moveTo>
                  <a:lnTo>
                    <a:pt x="0" y="256032"/>
                  </a:lnTo>
                  <a:lnTo>
                    <a:pt x="146303" y="399288"/>
                  </a:lnTo>
                  <a:lnTo>
                    <a:pt x="173735" y="371856"/>
                  </a:lnTo>
                  <a:lnTo>
                    <a:pt x="137159" y="371856"/>
                  </a:lnTo>
                  <a:lnTo>
                    <a:pt x="146182" y="362833"/>
                  </a:lnTo>
                  <a:lnTo>
                    <a:pt x="61536" y="280415"/>
                  </a:lnTo>
                  <a:lnTo>
                    <a:pt x="30479" y="280415"/>
                  </a:lnTo>
                  <a:lnTo>
                    <a:pt x="39624" y="259079"/>
                  </a:lnTo>
                  <a:lnTo>
                    <a:pt x="76200" y="259079"/>
                  </a:lnTo>
                  <a:lnTo>
                    <a:pt x="76200" y="256032"/>
                  </a:lnTo>
                  <a:close/>
                </a:path>
                <a:path w="289560" h="399414">
                  <a:moveTo>
                    <a:pt x="146182" y="362833"/>
                  </a:moveTo>
                  <a:lnTo>
                    <a:pt x="137159" y="371856"/>
                  </a:lnTo>
                  <a:lnTo>
                    <a:pt x="155447" y="371856"/>
                  </a:lnTo>
                  <a:lnTo>
                    <a:pt x="146182" y="362833"/>
                  </a:lnTo>
                  <a:close/>
                </a:path>
                <a:path w="289560" h="399414">
                  <a:moveTo>
                    <a:pt x="249935" y="259079"/>
                  </a:moveTo>
                  <a:lnTo>
                    <a:pt x="146182" y="362833"/>
                  </a:lnTo>
                  <a:lnTo>
                    <a:pt x="155447" y="371856"/>
                  </a:lnTo>
                  <a:lnTo>
                    <a:pt x="173735" y="371856"/>
                  </a:lnTo>
                  <a:lnTo>
                    <a:pt x="265175" y="280415"/>
                  </a:lnTo>
                  <a:lnTo>
                    <a:pt x="259079" y="280415"/>
                  </a:lnTo>
                  <a:lnTo>
                    <a:pt x="249935" y="259079"/>
                  </a:lnTo>
                  <a:close/>
                </a:path>
                <a:path w="289560" h="399414">
                  <a:moveTo>
                    <a:pt x="39624" y="259079"/>
                  </a:moveTo>
                  <a:lnTo>
                    <a:pt x="30479" y="280415"/>
                  </a:lnTo>
                  <a:lnTo>
                    <a:pt x="61536" y="280415"/>
                  </a:lnTo>
                  <a:lnTo>
                    <a:pt x="39624" y="259079"/>
                  </a:lnTo>
                  <a:close/>
                </a:path>
                <a:path w="289560" h="399414">
                  <a:moveTo>
                    <a:pt x="76200" y="259079"/>
                  </a:moveTo>
                  <a:lnTo>
                    <a:pt x="39624" y="259079"/>
                  </a:lnTo>
                  <a:lnTo>
                    <a:pt x="61536" y="280415"/>
                  </a:lnTo>
                  <a:lnTo>
                    <a:pt x="100583" y="280415"/>
                  </a:lnTo>
                  <a:lnTo>
                    <a:pt x="100583" y="268224"/>
                  </a:lnTo>
                  <a:lnTo>
                    <a:pt x="76200" y="268224"/>
                  </a:lnTo>
                  <a:lnTo>
                    <a:pt x="76200" y="259079"/>
                  </a:lnTo>
                  <a:close/>
                </a:path>
                <a:path w="289560" h="399414">
                  <a:moveTo>
                    <a:pt x="188975" y="12191"/>
                  </a:moveTo>
                  <a:lnTo>
                    <a:pt x="188975" y="280415"/>
                  </a:lnTo>
                  <a:lnTo>
                    <a:pt x="228600" y="280415"/>
                  </a:lnTo>
                  <a:lnTo>
                    <a:pt x="240791" y="268224"/>
                  </a:lnTo>
                  <a:lnTo>
                    <a:pt x="213359" y="268224"/>
                  </a:lnTo>
                  <a:lnTo>
                    <a:pt x="201167" y="256032"/>
                  </a:lnTo>
                  <a:lnTo>
                    <a:pt x="213359" y="256032"/>
                  </a:lnTo>
                  <a:lnTo>
                    <a:pt x="213359" y="24384"/>
                  </a:lnTo>
                  <a:lnTo>
                    <a:pt x="201167" y="24384"/>
                  </a:lnTo>
                  <a:lnTo>
                    <a:pt x="188975" y="12191"/>
                  </a:lnTo>
                  <a:close/>
                </a:path>
                <a:path w="289560" h="399414">
                  <a:moveTo>
                    <a:pt x="286512" y="259079"/>
                  </a:moveTo>
                  <a:lnTo>
                    <a:pt x="249935" y="259079"/>
                  </a:lnTo>
                  <a:lnTo>
                    <a:pt x="259079" y="280415"/>
                  </a:lnTo>
                  <a:lnTo>
                    <a:pt x="265175" y="280415"/>
                  </a:lnTo>
                  <a:lnTo>
                    <a:pt x="286512" y="259079"/>
                  </a:lnTo>
                  <a:close/>
                </a:path>
                <a:path w="289560" h="399414">
                  <a:moveTo>
                    <a:pt x="213359" y="0"/>
                  </a:moveTo>
                  <a:lnTo>
                    <a:pt x="76200" y="0"/>
                  </a:lnTo>
                  <a:lnTo>
                    <a:pt x="76200" y="268224"/>
                  </a:lnTo>
                  <a:lnTo>
                    <a:pt x="88391" y="256032"/>
                  </a:lnTo>
                  <a:lnTo>
                    <a:pt x="100583" y="256032"/>
                  </a:lnTo>
                  <a:lnTo>
                    <a:pt x="100583" y="24384"/>
                  </a:lnTo>
                  <a:lnTo>
                    <a:pt x="88391" y="24384"/>
                  </a:lnTo>
                  <a:lnTo>
                    <a:pt x="100583" y="12191"/>
                  </a:lnTo>
                  <a:lnTo>
                    <a:pt x="213359" y="12191"/>
                  </a:lnTo>
                  <a:lnTo>
                    <a:pt x="213359" y="0"/>
                  </a:lnTo>
                  <a:close/>
                </a:path>
                <a:path w="289560" h="399414">
                  <a:moveTo>
                    <a:pt x="100583" y="256032"/>
                  </a:moveTo>
                  <a:lnTo>
                    <a:pt x="88391" y="256032"/>
                  </a:lnTo>
                  <a:lnTo>
                    <a:pt x="76200" y="268224"/>
                  </a:lnTo>
                  <a:lnTo>
                    <a:pt x="100583" y="268224"/>
                  </a:lnTo>
                  <a:lnTo>
                    <a:pt x="100583" y="256032"/>
                  </a:lnTo>
                  <a:close/>
                </a:path>
                <a:path w="289560" h="399414">
                  <a:moveTo>
                    <a:pt x="213359" y="256032"/>
                  </a:moveTo>
                  <a:lnTo>
                    <a:pt x="201167" y="256032"/>
                  </a:lnTo>
                  <a:lnTo>
                    <a:pt x="213359" y="268224"/>
                  </a:lnTo>
                  <a:lnTo>
                    <a:pt x="213359" y="256032"/>
                  </a:lnTo>
                  <a:close/>
                </a:path>
                <a:path w="289560" h="399414">
                  <a:moveTo>
                    <a:pt x="289559" y="256032"/>
                  </a:moveTo>
                  <a:lnTo>
                    <a:pt x="213359" y="256032"/>
                  </a:lnTo>
                  <a:lnTo>
                    <a:pt x="213359" y="268224"/>
                  </a:lnTo>
                  <a:lnTo>
                    <a:pt x="240791" y="268224"/>
                  </a:lnTo>
                  <a:lnTo>
                    <a:pt x="249935" y="259079"/>
                  </a:lnTo>
                  <a:lnTo>
                    <a:pt x="286512" y="259079"/>
                  </a:lnTo>
                  <a:lnTo>
                    <a:pt x="289559" y="256032"/>
                  </a:lnTo>
                  <a:close/>
                </a:path>
                <a:path w="289560" h="399414">
                  <a:moveTo>
                    <a:pt x="100583" y="12191"/>
                  </a:moveTo>
                  <a:lnTo>
                    <a:pt x="88391" y="24384"/>
                  </a:lnTo>
                  <a:lnTo>
                    <a:pt x="100583" y="24384"/>
                  </a:lnTo>
                  <a:lnTo>
                    <a:pt x="100583" y="12191"/>
                  </a:lnTo>
                  <a:close/>
                </a:path>
                <a:path w="289560" h="399414">
                  <a:moveTo>
                    <a:pt x="188975" y="12191"/>
                  </a:moveTo>
                  <a:lnTo>
                    <a:pt x="100583" y="12191"/>
                  </a:lnTo>
                  <a:lnTo>
                    <a:pt x="100583" y="24384"/>
                  </a:lnTo>
                  <a:lnTo>
                    <a:pt x="188975" y="24384"/>
                  </a:lnTo>
                  <a:lnTo>
                    <a:pt x="188975" y="12191"/>
                  </a:lnTo>
                  <a:close/>
                </a:path>
                <a:path w="289560" h="399414">
                  <a:moveTo>
                    <a:pt x="213359" y="12191"/>
                  </a:moveTo>
                  <a:lnTo>
                    <a:pt x="188975" y="12191"/>
                  </a:lnTo>
                  <a:lnTo>
                    <a:pt x="201167" y="24384"/>
                  </a:lnTo>
                  <a:lnTo>
                    <a:pt x="213359" y="24384"/>
                  </a:lnTo>
                  <a:lnTo>
                    <a:pt x="213359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0560" y="2892551"/>
              <a:ext cx="4002404" cy="1478280"/>
            </a:xfrm>
            <a:custGeom>
              <a:avLst/>
              <a:gdLst/>
              <a:ahLst/>
              <a:cxnLst/>
              <a:rect l="l" t="t" r="r" b="b"/>
              <a:pathLst>
                <a:path w="4002404" h="1478279">
                  <a:moveTo>
                    <a:pt x="4002024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4002024" y="1478280"/>
                  </a:lnTo>
                  <a:lnTo>
                    <a:pt x="40020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462271" y="2871216"/>
            <a:ext cx="4569460" cy="3721735"/>
            <a:chOff x="4462271" y="2871216"/>
            <a:chExt cx="4569460" cy="3721735"/>
          </a:xfrm>
        </p:grpSpPr>
        <p:sp>
          <p:nvSpPr>
            <p:cNvPr id="16" name="object 16"/>
            <p:cNvSpPr/>
            <p:nvPr/>
          </p:nvSpPr>
          <p:spPr>
            <a:xfrm>
              <a:off x="4462271" y="2871216"/>
              <a:ext cx="4029710" cy="1511935"/>
            </a:xfrm>
            <a:custGeom>
              <a:avLst/>
              <a:gdLst/>
              <a:ahLst/>
              <a:cxnLst/>
              <a:rect l="l" t="t" r="r" b="b"/>
              <a:pathLst>
                <a:path w="4029709" h="1511935">
                  <a:moveTo>
                    <a:pt x="4023360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1505712"/>
                  </a:lnTo>
                  <a:lnTo>
                    <a:pt x="6096" y="1511808"/>
                  </a:lnTo>
                  <a:lnTo>
                    <a:pt x="4023360" y="1511808"/>
                  </a:lnTo>
                  <a:lnTo>
                    <a:pt x="4029456" y="1505712"/>
                  </a:lnTo>
                  <a:lnTo>
                    <a:pt x="4029456" y="1499616"/>
                  </a:lnTo>
                  <a:lnTo>
                    <a:pt x="27432" y="1499616"/>
                  </a:lnTo>
                  <a:lnTo>
                    <a:pt x="15240" y="1484376"/>
                  </a:lnTo>
                  <a:lnTo>
                    <a:pt x="27432" y="1484376"/>
                  </a:lnTo>
                  <a:lnTo>
                    <a:pt x="27432" y="24384"/>
                  </a:lnTo>
                  <a:lnTo>
                    <a:pt x="15240" y="24384"/>
                  </a:lnTo>
                  <a:lnTo>
                    <a:pt x="27432" y="12192"/>
                  </a:lnTo>
                  <a:lnTo>
                    <a:pt x="4029456" y="12192"/>
                  </a:lnTo>
                  <a:lnTo>
                    <a:pt x="4029456" y="6096"/>
                  </a:lnTo>
                  <a:lnTo>
                    <a:pt x="4023360" y="0"/>
                  </a:lnTo>
                  <a:close/>
                </a:path>
                <a:path w="4029709" h="1511935">
                  <a:moveTo>
                    <a:pt x="27432" y="1484376"/>
                  </a:moveTo>
                  <a:lnTo>
                    <a:pt x="15240" y="1484376"/>
                  </a:lnTo>
                  <a:lnTo>
                    <a:pt x="27432" y="1499616"/>
                  </a:lnTo>
                  <a:lnTo>
                    <a:pt x="27432" y="1484376"/>
                  </a:lnTo>
                  <a:close/>
                </a:path>
                <a:path w="4029709" h="1511935">
                  <a:moveTo>
                    <a:pt x="4005072" y="1484376"/>
                  </a:moveTo>
                  <a:lnTo>
                    <a:pt x="27432" y="1484376"/>
                  </a:lnTo>
                  <a:lnTo>
                    <a:pt x="27432" y="1499616"/>
                  </a:lnTo>
                  <a:lnTo>
                    <a:pt x="4005072" y="1499616"/>
                  </a:lnTo>
                  <a:lnTo>
                    <a:pt x="4005072" y="1484376"/>
                  </a:lnTo>
                  <a:close/>
                </a:path>
                <a:path w="4029709" h="1511935">
                  <a:moveTo>
                    <a:pt x="4005072" y="12192"/>
                  </a:moveTo>
                  <a:lnTo>
                    <a:pt x="4005072" y="1499616"/>
                  </a:lnTo>
                  <a:lnTo>
                    <a:pt x="4017264" y="1484376"/>
                  </a:lnTo>
                  <a:lnTo>
                    <a:pt x="4029456" y="1484376"/>
                  </a:lnTo>
                  <a:lnTo>
                    <a:pt x="4029456" y="24384"/>
                  </a:lnTo>
                  <a:lnTo>
                    <a:pt x="4017264" y="24384"/>
                  </a:lnTo>
                  <a:lnTo>
                    <a:pt x="4005072" y="12192"/>
                  </a:lnTo>
                  <a:close/>
                </a:path>
                <a:path w="4029709" h="1511935">
                  <a:moveTo>
                    <a:pt x="4029456" y="1484376"/>
                  </a:moveTo>
                  <a:lnTo>
                    <a:pt x="4017264" y="1484376"/>
                  </a:lnTo>
                  <a:lnTo>
                    <a:pt x="4005072" y="1499616"/>
                  </a:lnTo>
                  <a:lnTo>
                    <a:pt x="4029456" y="1499616"/>
                  </a:lnTo>
                  <a:lnTo>
                    <a:pt x="4029456" y="1484376"/>
                  </a:lnTo>
                  <a:close/>
                </a:path>
                <a:path w="4029709" h="1511935">
                  <a:moveTo>
                    <a:pt x="27432" y="12192"/>
                  </a:moveTo>
                  <a:lnTo>
                    <a:pt x="15240" y="24384"/>
                  </a:lnTo>
                  <a:lnTo>
                    <a:pt x="27432" y="24384"/>
                  </a:lnTo>
                  <a:lnTo>
                    <a:pt x="27432" y="12192"/>
                  </a:lnTo>
                  <a:close/>
                </a:path>
                <a:path w="4029709" h="1511935">
                  <a:moveTo>
                    <a:pt x="4005072" y="12192"/>
                  </a:moveTo>
                  <a:lnTo>
                    <a:pt x="27432" y="12192"/>
                  </a:lnTo>
                  <a:lnTo>
                    <a:pt x="27432" y="24384"/>
                  </a:lnTo>
                  <a:lnTo>
                    <a:pt x="4005072" y="24384"/>
                  </a:lnTo>
                  <a:lnTo>
                    <a:pt x="4005072" y="12192"/>
                  </a:lnTo>
                  <a:close/>
                </a:path>
                <a:path w="4029709" h="1511935">
                  <a:moveTo>
                    <a:pt x="4029456" y="12192"/>
                  </a:moveTo>
                  <a:lnTo>
                    <a:pt x="4005072" y="12192"/>
                  </a:lnTo>
                  <a:lnTo>
                    <a:pt x="4017264" y="24384"/>
                  </a:lnTo>
                  <a:lnTo>
                    <a:pt x="4029456" y="24384"/>
                  </a:lnTo>
                  <a:lnTo>
                    <a:pt x="4029456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7511" y="4837176"/>
              <a:ext cx="4554220" cy="1755775"/>
            </a:xfrm>
            <a:custGeom>
              <a:avLst/>
              <a:gdLst/>
              <a:ahLst/>
              <a:cxnLst/>
              <a:rect l="l" t="t" r="r" b="b"/>
              <a:pathLst>
                <a:path w="4554220" h="1755775">
                  <a:moveTo>
                    <a:pt x="4553712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4553712" y="1755648"/>
                  </a:lnTo>
                  <a:lnTo>
                    <a:pt x="45537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61096" y="5003380"/>
            <a:ext cx="431101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депозитные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размещаемых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начисляемых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размещенных денежных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75634" y="2871216"/>
            <a:ext cx="5355590" cy="3728085"/>
            <a:chOff x="3688079" y="2862072"/>
            <a:chExt cx="5355590" cy="3728085"/>
          </a:xfrm>
        </p:grpSpPr>
        <p:sp>
          <p:nvSpPr>
            <p:cNvPr id="20" name="object 20"/>
            <p:cNvSpPr/>
            <p:nvPr/>
          </p:nvSpPr>
          <p:spPr>
            <a:xfrm>
              <a:off x="4462271" y="4809744"/>
              <a:ext cx="4581525" cy="1780539"/>
            </a:xfrm>
            <a:custGeom>
              <a:avLst/>
              <a:gdLst/>
              <a:ahLst/>
              <a:cxnLst/>
              <a:rect l="l" t="t" r="r" b="b"/>
              <a:pathLst>
                <a:path w="4581525" h="1780540">
                  <a:moveTo>
                    <a:pt x="4575048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1773937"/>
                  </a:lnTo>
                  <a:lnTo>
                    <a:pt x="6096" y="1780032"/>
                  </a:lnTo>
                  <a:lnTo>
                    <a:pt x="4575048" y="1780032"/>
                  </a:lnTo>
                  <a:lnTo>
                    <a:pt x="4581144" y="1773937"/>
                  </a:lnTo>
                  <a:lnTo>
                    <a:pt x="4581144" y="1767840"/>
                  </a:lnTo>
                  <a:lnTo>
                    <a:pt x="27432" y="1767840"/>
                  </a:lnTo>
                  <a:lnTo>
                    <a:pt x="15240" y="1752600"/>
                  </a:lnTo>
                  <a:lnTo>
                    <a:pt x="27432" y="1752600"/>
                  </a:lnTo>
                  <a:lnTo>
                    <a:pt x="27432" y="24384"/>
                  </a:lnTo>
                  <a:lnTo>
                    <a:pt x="15240" y="24384"/>
                  </a:lnTo>
                  <a:lnTo>
                    <a:pt x="27432" y="12192"/>
                  </a:lnTo>
                  <a:lnTo>
                    <a:pt x="4581144" y="12192"/>
                  </a:lnTo>
                  <a:lnTo>
                    <a:pt x="4581144" y="6096"/>
                  </a:lnTo>
                  <a:lnTo>
                    <a:pt x="4575048" y="0"/>
                  </a:lnTo>
                  <a:close/>
                </a:path>
                <a:path w="4581525" h="1780540">
                  <a:moveTo>
                    <a:pt x="27432" y="1752600"/>
                  </a:moveTo>
                  <a:lnTo>
                    <a:pt x="15240" y="1752600"/>
                  </a:lnTo>
                  <a:lnTo>
                    <a:pt x="27432" y="1767840"/>
                  </a:lnTo>
                  <a:lnTo>
                    <a:pt x="27432" y="1752600"/>
                  </a:lnTo>
                  <a:close/>
                </a:path>
                <a:path w="4581525" h="1780540">
                  <a:moveTo>
                    <a:pt x="4556760" y="1752600"/>
                  </a:moveTo>
                  <a:lnTo>
                    <a:pt x="27432" y="1752600"/>
                  </a:lnTo>
                  <a:lnTo>
                    <a:pt x="27432" y="1767840"/>
                  </a:lnTo>
                  <a:lnTo>
                    <a:pt x="4556760" y="1767840"/>
                  </a:lnTo>
                  <a:lnTo>
                    <a:pt x="4556760" y="1752600"/>
                  </a:lnTo>
                  <a:close/>
                </a:path>
                <a:path w="4581525" h="1780540">
                  <a:moveTo>
                    <a:pt x="4556760" y="12192"/>
                  </a:moveTo>
                  <a:lnTo>
                    <a:pt x="4556760" y="1767840"/>
                  </a:lnTo>
                  <a:lnTo>
                    <a:pt x="4568952" y="1752600"/>
                  </a:lnTo>
                  <a:lnTo>
                    <a:pt x="4581144" y="1752600"/>
                  </a:lnTo>
                  <a:lnTo>
                    <a:pt x="4581144" y="24384"/>
                  </a:lnTo>
                  <a:lnTo>
                    <a:pt x="4568952" y="24384"/>
                  </a:lnTo>
                  <a:lnTo>
                    <a:pt x="4556760" y="12192"/>
                  </a:lnTo>
                  <a:close/>
                </a:path>
                <a:path w="4581525" h="1780540">
                  <a:moveTo>
                    <a:pt x="4581144" y="1752600"/>
                  </a:moveTo>
                  <a:lnTo>
                    <a:pt x="4568952" y="1752600"/>
                  </a:lnTo>
                  <a:lnTo>
                    <a:pt x="4556760" y="1767840"/>
                  </a:lnTo>
                  <a:lnTo>
                    <a:pt x="4581144" y="1767840"/>
                  </a:lnTo>
                  <a:lnTo>
                    <a:pt x="4581144" y="1752600"/>
                  </a:lnTo>
                  <a:close/>
                </a:path>
                <a:path w="4581525" h="1780540">
                  <a:moveTo>
                    <a:pt x="27432" y="12192"/>
                  </a:moveTo>
                  <a:lnTo>
                    <a:pt x="15240" y="24384"/>
                  </a:lnTo>
                  <a:lnTo>
                    <a:pt x="27432" y="24384"/>
                  </a:lnTo>
                  <a:lnTo>
                    <a:pt x="27432" y="12192"/>
                  </a:lnTo>
                  <a:close/>
                </a:path>
                <a:path w="4581525" h="1780540">
                  <a:moveTo>
                    <a:pt x="4556760" y="12192"/>
                  </a:moveTo>
                  <a:lnTo>
                    <a:pt x="27432" y="12192"/>
                  </a:lnTo>
                  <a:lnTo>
                    <a:pt x="27432" y="24384"/>
                  </a:lnTo>
                  <a:lnTo>
                    <a:pt x="4556760" y="24384"/>
                  </a:lnTo>
                  <a:lnTo>
                    <a:pt x="4556760" y="12192"/>
                  </a:lnTo>
                  <a:close/>
                </a:path>
                <a:path w="4581525" h="1780540">
                  <a:moveTo>
                    <a:pt x="4581144" y="12192"/>
                  </a:moveTo>
                  <a:lnTo>
                    <a:pt x="4556760" y="12192"/>
                  </a:lnTo>
                  <a:lnTo>
                    <a:pt x="4568952" y="24384"/>
                  </a:lnTo>
                  <a:lnTo>
                    <a:pt x="4581144" y="24384"/>
                  </a:lnTo>
                  <a:lnTo>
                    <a:pt x="4581144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81855" y="5827776"/>
              <a:ext cx="295910" cy="274320"/>
            </a:xfrm>
            <a:custGeom>
              <a:avLst/>
              <a:gdLst/>
              <a:ahLst/>
              <a:cxnLst/>
              <a:rect l="l" t="t" r="r" b="b"/>
              <a:pathLst>
                <a:path w="295910" h="274320">
                  <a:moveTo>
                    <a:pt x="222503" y="0"/>
                  </a:moveTo>
                  <a:lnTo>
                    <a:pt x="48768" y="143256"/>
                  </a:lnTo>
                  <a:lnTo>
                    <a:pt x="12192" y="100584"/>
                  </a:lnTo>
                  <a:lnTo>
                    <a:pt x="0" y="259080"/>
                  </a:lnTo>
                  <a:lnTo>
                    <a:pt x="158496" y="274320"/>
                  </a:lnTo>
                  <a:lnTo>
                    <a:pt x="121920" y="228600"/>
                  </a:lnTo>
                  <a:lnTo>
                    <a:pt x="295656" y="85344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66615" y="5809488"/>
              <a:ext cx="329565" cy="307975"/>
            </a:xfrm>
            <a:custGeom>
              <a:avLst/>
              <a:gdLst/>
              <a:ahLst/>
              <a:cxnLst/>
              <a:rect l="l" t="t" r="r" b="b"/>
              <a:pathLst>
                <a:path w="329564" h="307975">
                  <a:moveTo>
                    <a:pt x="18287" y="85343"/>
                  </a:moveTo>
                  <a:lnTo>
                    <a:pt x="0" y="289561"/>
                  </a:lnTo>
                  <a:lnTo>
                    <a:pt x="204215" y="307848"/>
                  </a:lnTo>
                  <a:lnTo>
                    <a:pt x="196318" y="298704"/>
                  </a:lnTo>
                  <a:lnTo>
                    <a:pt x="164591" y="298704"/>
                  </a:lnTo>
                  <a:lnTo>
                    <a:pt x="146111" y="277759"/>
                  </a:lnTo>
                  <a:lnTo>
                    <a:pt x="142036" y="277368"/>
                  </a:lnTo>
                  <a:lnTo>
                    <a:pt x="27432" y="277368"/>
                  </a:lnTo>
                  <a:lnTo>
                    <a:pt x="15239" y="265176"/>
                  </a:lnTo>
                  <a:lnTo>
                    <a:pt x="28369" y="265176"/>
                  </a:lnTo>
                  <a:lnTo>
                    <a:pt x="37391" y="147892"/>
                  </a:lnTo>
                  <a:lnTo>
                    <a:pt x="18287" y="124968"/>
                  </a:lnTo>
                  <a:lnTo>
                    <a:pt x="39624" y="118872"/>
                  </a:lnTo>
                  <a:lnTo>
                    <a:pt x="45719" y="118872"/>
                  </a:lnTo>
                  <a:lnTo>
                    <a:pt x="18287" y="85343"/>
                  </a:lnTo>
                  <a:close/>
                </a:path>
                <a:path w="329564" h="307975">
                  <a:moveTo>
                    <a:pt x="146111" y="277759"/>
                  </a:moveTo>
                  <a:lnTo>
                    <a:pt x="164591" y="298704"/>
                  </a:lnTo>
                  <a:lnTo>
                    <a:pt x="173736" y="280416"/>
                  </a:lnTo>
                  <a:lnTo>
                    <a:pt x="146111" y="277759"/>
                  </a:lnTo>
                  <a:close/>
                </a:path>
                <a:path w="329564" h="307975">
                  <a:moveTo>
                    <a:pt x="292794" y="101952"/>
                  </a:moveTo>
                  <a:lnTo>
                    <a:pt x="118872" y="246887"/>
                  </a:lnTo>
                  <a:lnTo>
                    <a:pt x="146111" y="277759"/>
                  </a:lnTo>
                  <a:lnTo>
                    <a:pt x="173736" y="280416"/>
                  </a:lnTo>
                  <a:lnTo>
                    <a:pt x="164591" y="298704"/>
                  </a:lnTo>
                  <a:lnTo>
                    <a:pt x="196318" y="298704"/>
                  </a:lnTo>
                  <a:lnTo>
                    <a:pt x="162098" y="259080"/>
                  </a:lnTo>
                  <a:lnTo>
                    <a:pt x="146303" y="259080"/>
                  </a:lnTo>
                  <a:lnTo>
                    <a:pt x="146303" y="240792"/>
                  </a:lnTo>
                  <a:lnTo>
                    <a:pt x="168249" y="240792"/>
                  </a:lnTo>
                  <a:lnTo>
                    <a:pt x="321868" y="112776"/>
                  </a:lnTo>
                  <a:lnTo>
                    <a:pt x="301751" y="112776"/>
                  </a:lnTo>
                  <a:lnTo>
                    <a:pt x="292794" y="101952"/>
                  </a:lnTo>
                  <a:close/>
                </a:path>
                <a:path w="329564" h="307975">
                  <a:moveTo>
                    <a:pt x="15239" y="265176"/>
                  </a:moveTo>
                  <a:lnTo>
                    <a:pt x="27432" y="277368"/>
                  </a:lnTo>
                  <a:lnTo>
                    <a:pt x="28273" y="266429"/>
                  </a:lnTo>
                  <a:lnTo>
                    <a:pt x="15239" y="265176"/>
                  </a:lnTo>
                  <a:close/>
                </a:path>
                <a:path w="329564" h="307975">
                  <a:moveTo>
                    <a:pt x="28273" y="266429"/>
                  </a:moveTo>
                  <a:lnTo>
                    <a:pt x="27432" y="277368"/>
                  </a:lnTo>
                  <a:lnTo>
                    <a:pt x="142036" y="277368"/>
                  </a:lnTo>
                  <a:lnTo>
                    <a:pt x="28273" y="266429"/>
                  </a:lnTo>
                  <a:close/>
                </a:path>
                <a:path w="329564" h="307975">
                  <a:moveTo>
                    <a:pt x="28369" y="265176"/>
                  </a:moveTo>
                  <a:lnTo>
                    <a:pt x="15239" y="265176"/>
                  </a:lnTo>
                  <a:lnTo>
                    <a:pt x="28273" y="266429"/>
                  </a:lnTo>
                  <a:lnTo>
                    <a:pt x="28369" y="265176"/>
                  </a:lnTo>
                  <a:close/>
                </a:path>
                <a:path w="329564" h="307975">
                  <a:moveTo>
                    <a:pt x="146303" y="240792"/>
                  </a:moveTo>
                  <a:lnTo>
                    <a:pt x="146303" y="259080"/>
                  </a:lnTo>
                  <a:lnTo>
                    <a:pt x="155488" y="251426"/>
                  </a:lnTo>
                  <a:lnTo>
                    <a:pt x="146303" y="240792"/>
                  </a:lnTo>
                  <a:close/>
                </a:path>
                <a:path w="329564" h="307975">
                  <a:moveTo>
                    <a:pt x="155488" y="251426"/>
                  </a:moveTo>
                  <a:lnTo>
                    <a:pt x="146303" y="259080"/>
                  </a:lnTo>
                  <a:lnTo>
                    <a:pt x="162098" y="259080"/>
                  </a:lnTo>
                  <a:lnTo>
                    <a:pt x="155488" y="251426"/>
                  </a:lnTo>
                  <a:close/>
                </a:path>
                <a:path w="329564" h="307975">
                  <a:moveTo>
                    <a:pt x="168249" y="240792"/>
                  </a:moveTo>
                  <a:lnTo>
                    <a:pt x="146303" y="240792"/>
                  </a:lnTo>
                  <a:lnTo>
                    <a:pt x="155488" y="251426"/>
                  </a:lnTo>
                  <a:lnTo>
                    <a:pt x="168249" y="240792"/>
                  </a:lnTo>
                  <a:close/>
                </a:path>
                <a:path w="329564" h="307975">
                  <a:moveTo>
                    <a:pt x="45719" y="118872"/>
                  </a:moveTo>
                  <a:lnTo>
                    <a:pt x="39624" y="118872"/>
                  </a:lnTo>
                  <a:lnTo>
                    <a:pt x="37391" y="147892"/>
                  </a:lnTo>
                  <a:lnTo>
                    <a:pt x="64008" y="179833"/>
                  </a:lnTo>
                  <a:lnTo>
                    <a:pt x="96927" y="152400"/>
                  </a:lnTo>
                  <a:lnTo>
                    <a:pt x="57912" y="152400"/>
                  </a:lnTo>
                  <a:lnTo>
                    <a:pt x="66911" y="144773"/>
                  </a:lnTo>
                  <a:lnTo>
                    <a:pt x="45719" y="118872"/>
                  </a:lnTo>
                  <a:close/>
                </a:path>
                <a:path w="329564" h="307975">
                  <a:moveTo>
                    <a:pt x="66911" y="144773"/>
                  </a:moveTo>
                  <a:lnTo>
                    <a:pt x="57912" y="152400"/>
                  </a:lnTo>
                  <a:lnTo>
                    <a:pt x="73151" y="152400"/>
                  </a:lnTo>
                  <a:lnTo>
                    <a:pt x="66911" y="144773"/>
                  </a:lnTo>
                  <a:close/>
                </a:path>
                <a:path w="329564" h="307975">
                  <a:moveTo>
                    <a:pt x="237743" y="0"/>
                  </a:moveTo>
                  <a:lnTo>
                    <a:pt x="66911" y="144773"/>
                  </a:lnTo>
                  <a:lnTo>
                    <a:pt x="73151" y="152400"/>
                  </a:lnTo>
                  <a:lnTo>
                    <a:pt x="96927" y="152400"/>
                  </a:lnTo>
                  <a:lnTo>
                    <a:pt x="237557" y="35207"/>
                  </a:lnTo>
                  <a:lnTo>
                    <a:pt x="228600" y="24384"/>
                  </a:lnTo>
                  <a:lnTo>
                    <a:pt x="258644" y="24384"/>
                  </a:lnTo>
                  <a:lnTo>
                    <a:pt x="237743" y="0"/>
                  </a:lnTo>
                  <a:close/>
                </a:path>
                <a:path w="329564" h="307975">
                  <a:moveTo>
                    <a:pt x="39624" y="118872"/>
                  </a:moveTo>
                  <a:lnTo>
                    <a:pt x="18287" y="124968"/>
                  </a:lnTo>
                  <a:lnTo>
                    <a:pt x="37391" y="147892"/>
                  </a:lnTo>
                  <a:lnTo>
                    <a:pt x="39624" y="118872"/>
                  </a:lnTo>
                  <a:close/>
                </a:path>
                <a:path w="329564" h="307975">
                  <a:moveTo>
                    <a:pt x="301751" y="94487"/>
                  </a:moveTo>
                  <a:lnTo>
                    <a:pt x="292794" y="101952"/>
                  </a:lnTo>
                  <a:lnTo>
                    <a:pt x="301751" y="112776"/>
                  </a:lnTo>
                  <a:lnTo>
                    <a:pt x="301751" y="94487"/>
                  </a:lnTo>
                  <a:close/>
                </a:path>
                <a:path w="329564" h="307975">
                  <a:moveTo>
                    <a:pt x="318733" y="94487"/>
                  </a:moveTo>
                  <a:lnTo>
                    <a:pt x="301751" y="94487"/>
                  </a:lnTo>
                  <a:lnTo>
                    <a:pt x="301751" y="112776"/>
                  </a:lnTo>
                  <a:lnTo>
                    <a:pt x="321868" y="112776"/>
                  </a:lnTo>
                  <a:lnTo>
                    <a:pt x="329184" y="106680"/>
                  </a:lnTo>
                  <a:lnTo>
                    <a:pt x="318733" y="94487"/>
                  </a:lnTo>
                  <a:close/>
                </a:path>
                <a:path w="329564" h="307975">
                  <a:moveTo>
                    <a:pt x="258644" y="24384"/>
                  </a:moveTo>
                  <a:lnTo>
                    <a:pt x="228600" y="24384"/>
                  </a:lnTo>
                  <a:lnTo>
                    <a:pt x="246887" y="27432"/>
                  </a:lnTo>
                  <a:lnTo>
                    <a:pt x="237557" y="35207"/>
                  </a:lnTo>
                  <a:lnTo>
                    <a:pt x="292794" y="101952"/>
                  </a:lnTo>
                  <a:lnTo>
                    <a:pt x="301751" y="94487"/>
                  </a:lnTo>
                  <a:lnTo>
                    <a:pt x="318733" y="94487"/>
                  </a:lnTo>
                  <a:lnTo>
                    <a:pt x="258644" y="24384"/>
                  </a:lnTo>
                  <a:close/>
                </a:path>
                <a:path w="329564" h="307975">
                  <a:moveTo>
                    <a:pt x="228600" y="24384"/>
                  </a:moveTo>
                  <a:lnTo>
                    <a:pt x="237557" y="35207"/>
                  </a:lnTo>
                  <a:lnTo>
                    <a:pt x="246887" y="27432"/>
                  </a:lnTo>
                  <a:lnTo>
                    <a:pt x="228600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9415" y="2877312"/>
              <a:ext cx="914400" cy="1935480"/>
            </a:xfrm>
            <a:custGeom>
              <a:avLst/>
              <a:gdLst/>
              <a:ahLst/>
              <a:cxnLst/>
              <a:rect l="l" t="t" r="r" b="b"/>
              <a:pathLst>
                <a:path w="914400" h="1935479">
                  <a:moveTo>
                    <a:pt x="60960" y="0"/>
                  </a:moveTo>
                  <a:lnTo>
                    <a:pt x="0" y="149351"/>
                  </a:lnTo>
                  <a:lnTo>
                    <a:pt x="51815" y="128015"/>
                  </a:lnTo>
                  <a:lnTo>
                    <a:pt x="807720" y="1935480"/>
                  </a:lnTo>
                  <a:lnTo>
                    <a:pt x="914400" y="1889760"/>
                  </a:lnTo>
                  <a:lnTo>
                    <a:pt x="158496" y="85344"/>
                  </a:lnTo>
                  <a:lnTo>
                    <a:pt x="210312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8079" y="2862072"/>
              <a:ext cx="951230" cy="1965960"/>
            </a:xfrm>
            <a:custGeom>
              <a:avLst/>
              <a:gdLst/>
              <a:ahLst/>
              <a:cxnLst/>
              <a:rect l="l" t="t" r="r" b="b"/>
              <a:pathLst>
                <a:path w="951229" h="1965960">
                  <a:moveTo>
                    <a:pt x="91194" y="146303"/>
                  </a:moveTo>
                  <a:lnTo>
                    <a:pt x="64008" y="146303"/>
                  </a:lnTo>
                  <a:lnTo>
                    <a:pt x="79248" y="155448"/>
                  </a:lnTo>
                  <a:lnTo>
                    <a:pt x="69535" y="159557"/>
                  </a:lnTo>
                  <a:lnTo>
                    <a:pt x="822960" y="1965959"/>
                  </a:lnTo>
                  <a:lnTo>
                    <a:pt x="872744" y="1944623"/>
                  </a:lnTo>
                  <a:lnTo>
                    <a:pt x="841248" y="1944623"/>
                  </a:lnTo>
                  <a:lnTo>
                    <a:pt x="826008" y="1938527"/>
                  </a:lnTo>
                  <a:lnTo>
                    <a:pt x="836732" y="1933796"/>
                  </a:lnTo>
                  <a:lnTo>
                    <a:pt x="91194" y="146303"/>
                  </a:lnTo>
                  <a:close/>
                </a:path>
                <a:path w="951229" h="1965960">
                  <a:moveTo>
                    <a:pt x="836732" y="1933796"/>
                  </a:moveTo>
                  <a:lnTo>
                    <a:pt x="826008" y="1938527"/>
                  </a:lnTo>
                  <a:lnTo>
                    <a:pt x="841248" y="1944623"/>
                  </a:lnTo>
                  <a:lnTo>
                    <a:pt x="836732" y="1933796"/>
                  </a:lnTo>
                  <a:close/>
                </a:path>
                <a:path w="951229" h="1965960">
                  <a:moveTo>
                    <a:pt x="918030" y="1897929"/>
                  </a:moveTo>
                  <a:lnTo>
                    <a:pt x="836732" y="1933796"/>
                  </a:lnTo>
                  <a:lnTo>
                    <a:pt x="841248" y="1944623"/>
                  </a:lnTo>
                  <a:lnTo>
                    <a:pt x="872744" y="1944623"/>
                  </a:lnTo>
                  <a:lnTo>
                    <a:pt x="950976" y="1911095"/>
                  </a:lnTo>
                  <a:lnTo>
                    <a:pt x="923544" y="1911095"/>
                  </a:lnTo>
                  <a:lnTo>
                    <a:pt x="918030" y="1897929"/>
                  </a:lnTo>
                  <a:close/>
                </a:path>
                <a:path w="951229" h="1965960">
                  <a:moveTo>
                    <a:pt x="929639" y="1892808"/>
                  </a:moveTo>
                  <a:lnTo>
                    <a:pt x="918030" y="1897929"/>
                  </a:lnTo>
                  <a:lnTo>
                    <a:pt x="923544" y="1911095"/>
                  </a:lnTo>
                  <a:lnTo>
                    <a:pt x="929639" y="1892808"/>
                  </a:lnTo>
                  <a:close/>
                </a:path>
                <a:path w="951229" h="1965960">
                  <a:moveTo>
                    <a:pt x="943335" y="1892808"/>
                  </a:moveTo>
                  <a:lnTo>
                    <a:pt x="929639" y="1892808"/>
                  </a:lnTo>
                  <a:lnTo>
                    <a:pt x="923544" y="1911095"/>
                  </a:lnTo>
                  <a:lnTo>
                    <a:pt x="950976" y="1911095"/>
                  </a:lnTo>
                  <a:lnTo>
                    <a:pt x="943335" y="1892808"/>
                  </a:lnTo>
                  <a:close/>
                </a:path>
                <a:path w="951229" h="1965960">
                  <a:moveTo>
                    <a:pt x="196703" y="76371"/>
                  </a:moveTo>
                  <a:lnTo>
                    <a:pt x="161544" y="91439"/>
                  </a:lnTo>
                  <a:lnTo>
                    <a:pt x="918030" y="1897929"/>
                  </a:lnTo>
                  <a:lnTo>
                    <a:pt x="929639" y="1892808"/>
                  </a:lnTo>
                  <a:lnTo>
                    <a:pt x="943335" y="1892808"/>
                  </a:lnTo>
                  <a:lnTo>
                    <a:pt x="198391" y="109727"/>
                  </a:lnTo>
                  <a:lnTo>
                    <a:pt x="182879" y="109727"/>
                  </a:lnTo>
                  <a:lnTo>
                    <a:pt x="192024" y="94487"/>
                  </a:lnTo>
                  <a:lnTo>
                    <a:pt x="220287" y="94487"/>
                  </a:lnTo>
                  <a:lnTo>
                    <a:pt x="235250" y="88391"/>
                  </a:lnTo>
                  <a:lnTo>
                    <a:pt x="225551" y="88391"/>
                  </a:lnTo>
                  <a:lnTo>
                    <a:pt x="196703" y="76371"/>
                  </a:lnTo>
                  <a:close/>
                </a:path>
                <a:path w="951229" h="1965960">
                  <a:moveTo>
                    <a:pt x="76200" y="0"/>
                  </a:moveTo>
                  <a:lnTo>
                    <a:pt x="0" y="188975"/>
                  </a:lnTo>
                  <a:lnTo>
                    <a:pt x="43226" y="170687"/>
                  </a:lnTo>
                  <a:lnTo>
                    <a:pt x="33527" y="170687"/>
                  </a:lnTo>
                  <a:lnTo>
                    <a:pt x="18287" y="152400"/>
                  </a:lnTo>
                  <a:lnTo>
                    <a:pt x="45806" y="140606"/>
                  </a:lnTo>
                  <a:lnTo>
                    <a:pt x="90146" y="31972"/>
                  </a:lnTo>
                  <a:lnTo>
                    <a:pt x="79248" y="27431"/>
                  </a:lnTo>
                  <a:lnTo>
                    <a:pt x="94487" y="21336"/>
                  </a:lnTo>
                  <a:lnTo>
                    <a:pt x="129113" y="21336"/>
                  </a:lnTo>
                  <a:lnTo>
                    <a:pt x="76200" y="0"/>
                  </a:lnTo>
                  <a:close/>
                </a:path>
                <a:path w="951229" h="1965960">
                  <a:moveTo>
                    <a:pt x="45806" y="140606"/>
                  </a:moveTo>
                  <a:lnTo>
                    <a:pt x="18287" y="152400"/>
                  </a:lnTo>
                  <a:lnTo>
                    <a:pt x="33527" y="170687"/>
                  </a:lnTo>
                  <a:lnTo>
                    <a:pt x="45806" y="140606"/>
                  </a:lnTo>
                  <a:close/>
                </a:path>
                <a:path w="951229" h="1965960">
                  <a:moveTo>
                    <a:pt x="82296" y="124967"/>
                  </a:moveTo>
                  <a:lnTo>
                    <a:pt x="45806" y="140606"/>
                  </a:lnTo>
                  <a:lnTo>
                    <a:pt x="33527" y="170687"/>
                  </a:lnTo>
                  <a:lnTo>
                    <a:pt x="43226" y="170687"/>
                  </a:lnTo>
                  <a:lnTo>
                    <a:pt x="69535" y="159557"/>
                  </a:lnTo>
                  <a:lnTo>
                    <a:pt x="64008" y="146303"/>
                  </a:lnTo>
                  <a:lnTo>
                    <a:pt x="91194" y="146303"/>
                  </a:lnTo>
                  <a:lnTo>
                    <a:pt x="82296" y="124967"/>
                  </a:lnTo>
                  <a:close/>
                </a:path>
                <a:path w="951229" h="1965960">
                  <a:moveTo>
                    <a:pt x="64008" y="146303"/>
                  </a:moveTo>
                  <a:lnTo>
                    <a:pt x="69535" y="159557"/>
                  </a:lnTo>
                  <a:lnTo>
                    <a:pt x="79248" y="155448"/>
                  </a:lnTo>
                  <a:lnTo>
                    <a:pt x="64008" y="146303"/>
                  </a:lnTo>
                  <a:close/>
                </a:path>
                <a:path w="951229" h="1965960">
                  <a:moveTo>
                    <a:pt x="192024" y="94487"/>
                  </a:moveTo>
                  <a:lnTo>
                    <a:pt x="182879" y="109727"/>
                  </a:lnTo>
                  <a:lnTo>
                    <a:pt x="196134" y="104327"/>
                  </a:lnTo>
                  <a:lnTo>
                    <a:pt x="192024" y="94487"/>
                  </a:lnTo>
                  <a:close/>
                </a:path>
                <a:path w="951229" h="1965960">
                  <a:moveTo>
                    <a:pt x="196134" y="104327"/>
                  </a:moveTo>
                  <a:lnTo>
                    <a:pt x="182879" y="109727"/>
                  </a:lnTo>
                  <a:lnTo>
                    <a:pt x="198391" y="109727"/>
                  </a:lnTo>
                  <a:lnTo>
                    <a:pt x="196134" y="104327"/>
                  </a:lnTo>
                  <a:close/>
                </a:path>
                <a:path w="951229" h="1965960">
                  <a:moveTo>
                    <a:pt x="220287" y="94487"/>
                  </a:moveTo>
                  <a:lnTo>
                    <a:pt x="192024" y="94487"/>
                  </a:lnTo>
                  <a:lnTo>
                    <a:pt x="196134" y="104327"/>
                  </a:lnTo>
                  <a:lnTo>
                    <a:pt x="220287" y="94487"/>
                  </a:lnTo>
                  <a:close/>
                </a:path>
                <a:path w="951229" h="1965960">
                  <a:moveTo>
                    <a:pt x="225551" y="64007"/>
                  </a:moveTo>
                  <a:lnTo>
                    <a:pt x="196703" y="76371"/>
                  </a:lnTo>
                  <a:lnTo>
                    <a:pt x="225551" y="88391"/>
                  </a:lnTo>
                  <a:lnTo>
                    <a:pt x="225551" y="64007"/>
                  </a:lnTo>
                  <a:close/>
                </a:path>
                <a:path w="951229" h="1965960">
                  <a:moveTo>
                    <a:pt x="234939" y="64007"/>
                  </a:moveTo>
                  <a:lnTo>
                    <a:pt x="225551" y="64007"/>
                  </a:lnTo>
                  <a:lnTo>
                    <a:pt x="225551" y="88391"/>
                  </a:lnTo>
                  <a:lnTo>
                    <a:pt x="235250" y="88391"/>
                  </a:lnTo>
                  <a:lnTo>
                    <a:pt x="265175" y="76200"/>
                  </a:lnTo>
                  <a:lnTo>
                    <a:pt x="234939" y="64007"/>
                  </a:lnTo>
                  <a:close/>
                </a:path>
                <a:path w="951229" h="1965960">
                  <a:moveTo>
                    <a:pt x="129113" y="21336"/>
                  </a:moveTo>
                  <a:lnTo>
                    <a:pt x="94487" y="21336"/>
                  </a:lnTo>
                  <a:lnTo>
                    <a:pt x="90146" y="31972"/>
                  </a:lnTo>
                  <a:lnTo>
                    <a:pt x="196703" y="76371"/>
                  </a:lnTo>
                  <a:lnTo>
                    <a:pt x="225551" y="64007"/>
                  </a:lnTo>
                  <a:lnTo>
                    <a:pt x="234939" y="64007"/>
                  </a:lnTo>
                  <a:lnTo>
                    <a:pt x="129113" y="21336"/>
                  </a:lnTo>
                  <a:close/>
                </a:path>
                <a:path w="951229" h="1965960">
                  <a:moveTo>
                    <a:pt x="94487" y="21336"/>
                  </a:moveTo>
                  <a:lnTo>
                    <a:pt x="79248" y="27431"/>
                  </a:lnTo>
                  <a:lnTo>
                    <a:pt x="90146" y="31972"/>
                  </a:lnTo>
                  <a:lnTo>
                    <a:pt x="94487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08119" y="3849624"/>
              <a:ext cx="472440" cy="262255"/>
            </a:xfrm>
            <a:custGeom>
              <a:avLst/>
              <a:gdLst/>
              <a:ahLst/>
              <a:cxnLst/>
              <a:rect l="l" t="t" r="r" b="b"/>
              <a:pathLst>
                <a:path w="472439" h="262254">
                  <a:moveTo>
                    <a:pt x="441960" y="0"/>
                  </a:moveTo>
                  <a:lnTo>
                    <a:pt x="94487" y="97536"/>
                  </a:lnTo>
                  <a:lnTo>
                    <a:pt x="79248" y="42672"/>
                  </a:lnTo>
                  <a:lnTo>
                    <a:pt x="0" y="182880"/>
                  </a:lnTo>
                  <a:lnTo>
                    <a:pt x="140208" y="262127"/>
                  </a:lnTo>
                  <a:lnTo>
                    <a:pt x="124968" y="207263"/>
                  </a:lnTo>
                  <a:lnTo>
                    <a:pt x="472439" y="109727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89831" y="3834383"/>
              <a:ext cx="506095" cy="304800"/>
            </a:xfrm>
            <a:custGeom>
              <a:avLst/>
              <a:gdLst/>
              <a:ahLst/>
              <a:cxnLst/>
              <a:rect l="l" t="t" r="r" b="b"/>
              <a:pathLst>
                <a:path w="506095" h="304800">
                  <a:moveTo>
                    <a:pt x="100584" y="24383"/>
                  </a:moveTo>
                  <a:lnTo>
                    <a:pt x="0" y="204215"/>
                  </a:lnTo>
                  <a:lnTo>
                    <a:pt x="176784" y="304800"/>
                  </a:lnTo>
                  <a:lnTo>
                    <a:pt x="170687" y="280415"/>
                  </a:lnTo>
                  <a:lnTo>
                    <a:pt x="146304" y="280415"/>
                  </a:lnTo>
                  <a:lnTo>
                    <a:pt x="136617" y="249972"/>
                  </a:lnTo>
                  <a:lnTo>
                    <a:pt x="52425" y="204215"/>
                  </a:lnTo>
                  <a:lnTo>
                    <a:pt x="27432" y="204215"/>
                  </a:lnTo>
                  <a:lnTo>
                    <a:pt x="24384" y="188975"/>
                  </a:lnTo>
                  <a:lnTo>
                    <a:pt x="36045" y="188975"/>
                  </a:lnTo>
                  <a:lnTo>
                    <a:pt x="92848" y="88478"/>
                  </a:lnTo>
                  <a:lnTo>
                    <a:pt x="85344" y="60960"/>
                  </a:lnTo>
                  <a:lnTo>
                    <a:pt x="111034" y="60960"/>
                  </a:lnTo>
                  <a:lnTo>
                    <a:pt x="100584" y="24383"/>
                  </a:lnTo>
                  <a:close/>
                </a:path>
                <a:path w="506095" h="304800">
                  <a:moveTo>
                    <a:pt x="136617" y="249972"/>
                  </a:moveTo>
                  <a:lnTo>
                    <a:pt x="146304" y="280415"/>
                  </a:lnTo>
                  <a:lnTo>
                    <a:pt x="164592" y="265175"/>
                  </a:lnTo>
                  <a:lnTo>
                    <a:pt x="136617" y="249972"/>
                  </a:lnTo>
                  <a:close/>
                </a:path>
                <a:path w="506095" h="304800">
                  <a:moveTo>
                    <a:pt x="475259" y="116220"/>
                  </a:moveTo>
                  <a:lnTo>
                    <a:pt x="124968" y="213359"/>
                  </a:lnTo>
                  <a:lnTo>
                    <a:pt x="136617" y="249972"/>
                  </a:lnTo>
                  <a:lnTo>
                    <a:pt x="164592" y="265175"/>
                  </a:lnTo>
                  <a:lnTo>
                    <a:pt x="146304" y="280415"/>
                  </a:lnTo>
                  <a:lnTo>
                    <a:pt x="170687" y="280415"/>
                  </a:lnTo>
                  <a:lnTo>
                    <a:pt x="159258" y="234695"/>
                  </a:lnTo>
                  <a:lnTo>
                    <a:pt x="146304" y="234695"/>
                  </a:lnTo>
                  <a:lnTo>
                    <a:pt x="155448" y="219455"/>
                  </a:lnTo>
                  <a:lnTo>
                    <a:pt x="200798" y="219455"/>
                  </a:lnTo>
                  <a:lnTo>
                    <a:pt x="505968" y="134112"/>
                  </a:lnTo>
                  <a:lnTo>
                    <a:pt x="504305" y="128015"/>
                  </a:lnTo>
                  <a:lnTo>
                    <a:pt x="478536" y="128015"/>
                  </a:lnTo>
                  <a:lnTo>
                    <a:pt x="475259" y="116220"/>
                  </a:lnTo>
                  <a:close/>
                </a:path>
                <a:path w="506095" h="304800">
                  <a:moveTo>
                    <a:pt x="155448" y="219455"/>
                  </a:moveTo>
                  <a:lnTo>
                    <a:pt x="146304" y="234695"/>
                  </a:lnTo>
                  <a:lnTo>
                    <a:pt x="158411" y="231310"/>
                  </a:lnTo>
                  <a:lnTo>
                    <a:pt x="155448" y="219455"/>
                  </a:lnTo>
                  <a:close/>
                </a:path>
                <a:path w="506095" h="304800">
                  <a:moveTo>
                    <a:pt x="158411" y="231310"/>
                  </a:moveTo>
                  <a:lnTo>
                    <a:pt x="146304" y="234695"/>
                  </a:lnTo>
                  <a:lnTo>
                    <a:pt x="159258" y="234695"/>
                  </a:lnTo>
                  <a:lnTo>
                    <a:pt x="158411" y="231310"/>
                  </a:lnTo>
                  <a:close/>
                </a:path>
                <a:path w="506095" h="304800">
                  <a:moveTo>
                    <a:pt x="200798" y="219455"/>
                  </a:moveTo>
                  <a:lnTo>
                    <a:pt x="155448" y="219455"/>
                  </a:lnTo>
                  <a:lnTo>
                    <a:pt x="158411" y="231310"/>
                  </a:lnTo>
                  <a:lnTo>
                    <a:pt x="200798" y="219455"/>
                  </a:lnTo>
                  <a:close/>
                </a:path>
                <a:path w="506095" h="304800">
                  <a:moveTo>
                    <a:pt x="24384" y="188975"/>
                  </a:moveTo>
                  <a:lnTo>
                    <a:pt x="27432" y="204215"/>
                  </a:lnTo>
                  <a:lnTo>
                    <a:pt x="33305" y="193824"/>
                  </a:lnTo>
                  <a:lnTo>
                    <a:pt x="24384" y="188975"/>
                  </a:lnTo>
                  <a:close/>
                </a:path>
                <a:path w="506095" h="304800">
                  <a:moveTo>
                    <a:pt x="33305" y="193824"/>
                  </a:moveTo>
                  <a:lnTo>
                    <a:pt x="27432" y="204215"/>
                  </a:lnTo>
                  <a:lnTo>
                    <a:pt x="52425" y="204215"/>
                  </a:lnTo>
                  <a:lnTo>
                    <a:pt x="33305" y="193824"/>
                  </a:lnTo>
                  <a:close/>
                </a:path>
                <a:path w="506095" h="304800">
                  <a:moveTo>
                    <a:pt x="36045" y="188975"/>
                  </a:moveTo>
                  <a:lnTo>
                    <a:pt x="24384" y="188975"/>
                  </a:lnTo>
                  <a:lnTo>
                    <a:pt x="33305" y="193824"/>
                  </a:lnTo>
                  <a:lnTo>
                    <a:pt x="36045" y="188975"/>
                  </a:lnTo>
                  <a:close/>
                </a:path>
                <a:path w="506095" h="304800">
                  <a:moveTo>
                    <a:pt x="111034" y="60960"/>
                  </a:moveTo>
                  <a:lnTo>
                    <a:pt x="85344" y="60960"/>
                  </a:lnTo>
                  <a:lnTo>
                    <a:pt x="106680" y="64007"/>
                  </a:lnTo>
                  <a:lnTo>
                    <a:pt x="92848" y="88478"/>
                  </a:lnTo>
                  <a:lnTo>
                    <a:pt x="103632" y="128015"/>
                  </a:lnTo>
                  <a:lnTo>
                    <a:pt x="169025" y="109727"/>
                  </a:lnTo>
                  <a:lnTo>
                    <a:pt x="124968" y="109727"/>
                  </a:lnTo>
                  <a:lnTo>
                    <a:pt x="106680" y="100583"/>
                  </a:lnTo>
                  <a:lnTo>
                    <a:pt x="121204" y="96556"/>
                  </a:lnTo>
                  <a:lnTo>
                    <a:pt x="111034" y="60960"/>
                  </a:lnTo>
                  <a:close/>
                </a:path>
                <a:path w="506095" h="304800">
                  <a:moveTo>
                    <a:pt x="487680" y="112775"/>
                  </a:moveTo>
                  <a:lnTo>
                    <a:pt x="475259" y="116220"/>
                  </a:lnTo>
                  <a:lnTo>
                    <a:pt x="478536" y="128015"/>
                  </a:lnTo>
                  <a:lnTo>
                    <a:pt x="487680" y="112775"/>
                  </a:lnTo>
                  <a:close/>
                </a:path>
                <a:path w="506095" h="304800">
                  <a:moveTo>
                    <a:pt x="500149" y="112775"/>
                  </a:moveTo>
                  <a:lnTo>
                    <a:pt x="487680" y="112775"/>
                  </a:lnTo>
                  <a:lnTo>
                    <a:pt x="478536" y="128015"/>
                  </a:lnTo>
                  <a:lnTo>
                    <a:pt x="504305" y="128015"/>
                  </a:lnTo>
                  <a:lnTo>
                    <a:pt x="500149" y="112775"/>
                  </a:lnTo>
                  <a:close/>
                </a:path>
                <a:path w="506095" h="304800">
                  <a:moveTo>
                    <a:pt x="474379" y="18287"/>
                  </a:moveTo>
                  <a:lnTo>
                    <a:pt x="448056" y="18287"/>
                  </a:lnTo>
                  <a:lnTo>
                    <a:pt x="463296" y="27431"/>
                  </a:lnTo>
                  <a:lnTo>
                    <a:pt x="451511" y="30727"/>
                  </a:lnTo>
                  <a:lnTo>
                    <a:pt x="475259" y="116220"/>
                  </a:lnTo>
                  <a:lnTo>
                    <a:pt x="487680" y="112775"/>
                  </a:lnTo>
                  <a:lnTo>
                    <a:pt x="500149" y="112775"/>
                  </a:lnTo>
                  <a:lnTo>
                    <a:pt x="474379" y="18287"/>
                  </a:lnTo>
                  <a:close/>
                </a:path>
                <a:path w="506095" h="304800">
                  <a:moveTo>
                    <a:pt x="121204" y="96556"/>
                  </a:moveTo>
                  <a:lnTo>
                    <a:pt x="106680" y="100583"/>
                  </a:lnTo>
                  <a:lnTo>
                    <a:pt x="124968" y="109727"/>
                  </a:lnTo>
                  <a:lnTo>
                    <a:pt x="121204" y="96556"/>
                  </a:lnTo>
                  <a:close/>
                </a:path>
                <a:path w="506095" h="304800">
                  <a:moveTo>
                    <a:pt x="469392" y="0"/>
                  </a:moveTo>
                  <a:lnTo>
                    <a:pt x="121204" y="96556"/>
                  </a:lnTo>
                  <a:lnTo>
                    <a:pt x="124968" y="109727"/>
                  </a:lnTo>
                  <a:lnTo>
                    <a:pt x="169025" y="109727"/>
                  </a:lnTo>
                  <a:lnTo>
                    <a:pt x="451511" y="30727"/>
                  </a:lnTo>
                  <a:lnTo>
                    <a:pt x="448056" y="18287"/>
                  </a:lnTo>
                  <a:lnTo>
                    <a:pt x="474379" y="18287"/>
                  </a:lnTo>
                  <a:lnTo>
                    <a:pt x="469392" y="0"/>
                  </a:lnTo>
                  <a:close/>
                </a:path>
                <a:path w="506095" h="304800">
                  <a:moveTo>
                    <a:pt x="85344" y="60960"/>
                  </a:moveTo>
                  <a:lnTo>
                    <a:pt x="92848" y="88478"/>
                  </a:lnTo>
                  <a:lnTo>
                    <a:pt x="106680" y="64007"/>
                  </a:lnTo>
                  <a:lnTo>
                    <a:pt x="85344" y="60960"/>
                  </a:lnTo>
                  <a:close/>
                </a:path>
                <a:path w="506095" h="304800">
                  <a:moveTo>
                    <a:pt x="448056" y="18287"/>
                  </a:moveTo>
                  <a:lnTo>
                    <a:pt x="451511" y="30727"/>
                  </a:lnTo>
                  <a:lnTo>
                    <a:pt x="463296" y="27431"/>
                  </a:lnTo>
                  <a:lnTo>
                    <a:pt x="448056" y="182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86199" y="4264152"/>
              <a:ext cx="746760" cy="951230"/>
            </a:xfrm>
            <a:custGeom>
              <a:avLst/>
              <a:gdLst/>
              <a:ahLst/>
              <a:cxnLst/>
              <a:rect l="l" t="t" r="r" b="b"/>
              <a:pathLst>
                <a:path w="746760" h="951229">
                  <a:moveTo>
                    <a:pt x="655319" y="0"/>
                  </a:moveTo>
                  <a:lnTo>
                    <a:pt x="45719" y="826008"/>
                  </a:lnTo>
                  <a:lnTo>
                    <a:pt x="0" y="792480"/>
                  </a:lnTo>
                  <a:lnTo>
                    <a:pt x="24383" y="950976"/>
                  </a:lnTo>
                  <a:lnTo>
                    <a:pt x="182879" y="926592"/>
                  </a:lnTo>
                  <a:lnTo>
                    <a:pt x="137159" y="893064"/>
                  </a:lnTo>
                  <a:lnTo>
                    <a:pt x="746759" y="67056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70959" y="4245863"/>
              <a:ext cx="780415" cy="984885"/>
            </a:xfrm>
            <a:custGeom>
              <a:avLst/>
              <a:gdLst/>
              <a:ahLst/>
              <a:cxnLst/>
              <a:rect l="l" t="t" r="r" b="b"/>
              <a:pathLst>
                <a:path w="780414" h="984885">
                  <a:moveTo>
                    <a:pt x="0" y="783336"/>
                  </a:moveTo>
                  <a:lnTo>
                    <a:pt x="30480" y="984504"/>
                  </a:lnTo>
                  <a:lnTo>
                    <a:pt x="131063" y="969264"/>
                  </a:lnTo>
                  <a:lnTo>
                    <a:pt x="51816" y="969264"/>
                  </a:lnTo>
                  <a:lnTo>
                    <a:pt x="36576" y="957072"/>
                  </a:lnTo>
                  <a:lnTo>
                    <a:pt x="49637" y="955100"/>
                  </a:lnTo>
                  <a:lnTo>
                    <a:pt x="31828" y="839343"/>
                  </a:lnTo>
                  <a:lnTo>
                    <a:pt x="9144" y="822960"/>
                  </a:lnTo>
                  <a:lnTo>
                    <a:pt x="27432" y="810768"/>
                  </a:lnTo>
                  <a:lnTo>
                    <a:pt x="37113" y="810768"/>
                  </a:lnTo>
                  <a:lnTo>
                    <a:pt x="0" y="783336"/>
                  </a:lnTo>
                  <a:close/>
                </a:path>
                <a:path w="780414" h="984885">
                  <a:moveTo>
                    <a:pt x="49637" y="955100"/>
                  </a:moveTo>
                  <a:lnTo>
                    <a:pt x="36576" y="957072"/>
                  </a:lnTo>
                  <a:lnTo>
                    <a:pt x="51816" y="969264"/>
                  </a:lnTo>
                  <a:lnTo>
                    <a:pt x="49637" y="955100"/>
                  </a:lnTo>
                  <a:close/>
                </a:path>
                <a:path w="780414" h="984885">
                  <a:moveTo>
                    <a:pt x="165594" y="937597"/>
                  </a:moveTo>
                  <a:lnTo>
                    <a:pt x="49637" y="955100"/>
                  </a:lnTo>
                  <a:lnTo>
                    <a:pt x="51816" y="969264"/>
                  </a:lnTo>
                  <a:lnTo>
                    <a:pt x="131063" y="969264"/>
                  </a:lnTo>
                  <a:lnTo>
                    <a:pt x="211531" y="957072"/>
                  </a:lnTo>
                  <a:lnTo>
                    <a:pt x="192024" y="957072"/>
                  </a:lnTo>
                  <a:lnTo>
                    <a:pt x="165594" y="937597"/>
                  </a:lnTo>
                  <a:close/>
                </a:path>
                <a:path w="780414" h="984885">
                  <a:moveTo>
                    <a:pt x="198120" y="932688"/>
                  </a:moveTo>
                  <a:lnTo>
                    <a:pt x="165594" y="937597"/>
                  </a:lnTo>
                  <a:lnTo>
                    <a:pt x="192024" y="957072"/>
                  </a:lnTo>
                  <a:lnTo>
                    <a:pt x="198120" y="932688"/>
                  </a:lnTo>
                  <a:close/>
                </a:path>
                <a:path w="780414" h="984885">
                  <a:moveTo>
                    <a:pt x="202781" y="932688"/>
                  </a:moveTo>
                  <a:lnTo>
                    <a:pt x="198120" y="932688"/>
                  </a:lnTo>
                  <a:lnTo>
                    <a:pt x="192024" y="957072"/>
                  </a:lnTo>
                  <a:lnTo>
                    <a:pt x="211531" y="957072"/>
                  </a:lnTo>
                  <a:lnTo>
                    <a:pt x="231648" y="954024"/>
                  </a:lnTo>
                  <a:lnTo>
                    <a:pt x="202781" y="932688"/>
                  </a:lnTo>
                  <a:close/>
                </a:path>
                <a:path w="780414" h="984885">
                  <a:moveTo>
                    <a:pt x="742294" y="89439"/>
                  </a:moveTo>
                  <a:lnTo>
                    <a:pt x="134112" y="914400"/>
                  </a:lnTo>
                  <a:lnTo>
                    <a:pt x="165594" y="937597"/>
                  </a:lnTo>
                  <a:lnTo>
                    <a:pt x="198120" y="932688"/>
                  </a:lnTo>
                  <a:lnTo>
                    <a:pt x="202781" y="932688"/>
                  </a:lnTo>
                  <a:lnTo>
                    <a:pt x="186286" y="920496"/>
                  </a:lnTo>
                  <a:lnTo>
                    <a:pt x="161544" y="920496"/>
                  </a:lnTo>
                  <a:lnTo>
                    <a:pt x="161544" y="902208"/>
                  </a:lnTo>
                  <a:lnTo>
                    <a:pt x="175043" y="902208"/>
                  </a:lnTo>
                  <a:lnTo>
                    <a:pt x="769038" y="97536"/>
                  </a:lnTo>
                  <a:lnTo>
                    <a:pt x="752856" y="97536"/>
                  </a:lnTo>
                  <a:lnTo>
                    <a:pt x="742294" y="89439"/>
                  </a:lnTo>
                  <a:close/>
                </a:path>
                <a:path w="780414" h="984885">
                  <a:moveTo>
                    <a:pt x="161544" y="902208"/>
                  </a:moveTo>
                  <a:lnTo>
                    <a:pt x="161544" y="920496"/>
                  </a:lnTo>
                  <a:lnTo>
                    <a:pt x="170278" y="908663"/>
                  </a:lnTo>
                  <a:lnTo>
                    <a:pt x="161544" y="902208"/>
                  </a:lnTo>
                  <a:close/>
                </a:path>
                <a:path w="780414" h="984885">
                  <a:moveTo>
                    <a:pt x="170278" y="908663"/>
                  </a:moveTo>
                  <a:lnTo>
                    <a:pt x="161544" y="920496"/>
                  </a:lnTo>
                  <a:lnTo>
                    <a:pt x="186286" y="920496"/>
                  </a:lnTo>
                  <a:lnTo>
                    <a:pt x="170278" y="908663"/>
                  </a:lnTo>
                  <a:close/>
                </a:path>
                <a:path w="780414" h="984885">
                  <a:moveTo>
                    <a:pt x="175043" y="902208"/>
                  </a:moveTo>
                  <a:lnTo>
                    <a:pt x="161544" y="902208"/>
                  </a:lnTo>
                  <a:lnTo>
                    <a:pt x="170278" y="908663"/>
                  </a:lnTo>
                  <a:lnTo>
                    <a:pt x="175043" y="902208"/>
                  </a:lnTo>
                  <a:close/>
                </a:path>
                <a:path w="780414" h="984885">
                  <a:moveTo>
                    <a:pt x="37113" y="810768"/>
                  </a:moveTo>
                  <a:lnTo>
                    <a:pt x="27432" y="810768"/>
                  </a:lnTo>
                  <a:lnTo>
                    <a:pt x="31828" y="839343"/>
                  </a:lnTo>
                  <a:lnTo>
                    <a:pt x="64008" y="862584"/>
                  </a:lnTo>
                  <a:lnTo>
                    <a:pt x="81984" y="838200"/>
                  </a:lnTo>
                  <a:lnTo>
                    <a:pt x="51816" y="838200"/>
                  </a:lnTo>
                  <a:lnTo>
                    <a:pt x="59702" y="827463"/>
                  </a:lnTo>
                  <a:lnTo>
                    <a:pt x="37113" y="810768"/>
                  </a:lnTo>
                  <a:close/>
                </a:path>
                <a:path w="780414" h="984885">
                  <a:moveTo>
                    <a:pt x="27432" y="810768"/>
                  </a:moveTo>
                  <a:lnTo>
                    <a:pt x="9144" y="822960"/>
                  </a:lnTo>
                  <a:lnTo>
                    <a:pt x="31828" y="839343"/>
                  </a:lnTo>
                  <a:lnTo>
                    <a:pt x="27432" y="810768"/>
                  </a:lnTo>
                  <a:close/>
                </a:path>
                <a:path w="780414" h="984885">
                  <a:moveTo>
                    <a:pt x="59702" y="827463"/>
                  </a:moveTo>
                  <a:lnTo>
                    <a:pt x="51816" y="838200"/>
                  </a:lnTo>
                  <a:lnTo>
                    <a:pt x="70104" y="835152"/>
                  </a:lnTo>
                  <a:lnTo>
                    <a:pt x="59702" y="827463"/>
                  </a:lnTo>
                  <a:close/>
                </a:path>
                <a:path w="780414" h="984885">
                  <a:moveTo>
                    <a:pt x="667512" y="0"/>
                  </a:moveTo>
                  <a:lnTo>
                    <a:pt x="59702" y="827463"/>
                  </a:lnTo>
                  <a:lnTo>
                    <a:pt x="70104" y="835152"/>
                  </a:lnTo>
                  <a:lnTo>
                    <a:pt x="51816" y="838200"/>
                  </a:lnTo>
                  <a:lnTo>
                    <a:pt x="81984" y="838200"/>
                  </a:lnTo>
                  <a:lnTo>
                    <a:pt x="673100" y="36389"/>
                  </a:lnTo>
                  <a:lnTo>
                    <a:pt x="661416" y="27431"/>
                  </a:lnTo>
                  <a:lnTo>
                    <a:pt x="705103" y="27431"/>
                  </a:lnTo>
                  <a:lnTo>
                    <a:pt x="667512" y="0"/>
                  </a:lnTo>
                  <a:close/>
                </a:path>
                <a:path w="780414" h="984885">
                  <a:moveTo>
                    <a:pt x="749808" y="79248"/>
                  </a:moveTo>
                  <a:lnTo>
                    <a:pt x="742294" y="89439"/>
                  </a:lnTo>
                  <a:lnTo>
                    <a:pt x="752856" y="97536"/>
                  </a:lnTo>
                  <a:lnTo>
                    <a:pt x="749808" y="79248"/>
                  </a:lnTo>
                  <a:close/>
                </a:path>
                <a:path w="780414" h="984885">
                  <a:moveTo>
                    <a:pt x="776111" y="79248"/>
                  </a:moveTo>
                  <a:lnTo>
                    <a:pt x="749808" y="79248"/>
                  </a:lnTo>
                  <a:lnTo>
                    <a:pt x="752856" y="97536"/>
                  </a:lnTo>
                  <a:lnTo>
                    <a:pt x="769038" y="97536"/>
                  </a:lnTo>
                  <a:lnTo>
                    <a:pt x="780288" y="82296"/>
                  </a:lnTo>
                  <a:lnTo>
                    <a:pt x="776111" y="79248"/>
                  </a:lnTo>
                  <a:close/>
                </a:path>
                <a:path w="780414" h="984885">
                  <a:moveTo>
                    <a:pt x="705103" y="27431"/>
                  </a:moveTo>
                  <a:lnTo>
                    <a:pt x="679704" y="27431"/>
                  </a:lnTo>
                  <a:lnTo>
                    <a:pt x="673100" y="36389"/>
                  </a:lnTo>
                  <a:lnTo>
                    <a:pt x="742294" y="89439"/>
                  </a:lnTo>
                  <a:lnTo>
                    <a:pt x="749808" y="79248"/>
                  </a:lnTo>
                  <a:lnTo>
                    <a:pt x="776111" y="79248"/>
                  </a:lnTo>
                  <a:lnTo>
                    <a:pt x="705103" y="27431"/>
                  </a:lnTo>
                  <a:close/>
                </a:path>
                <a:path w="780414" h="984885">
                  <a:moveTo>
                    <a:pt x="679704" y="27431"/>
                  </a:moveTo>
                  <a:lnTo>
                    <a:pt x="661416" y="27431"/>
                  </a:lnTo>
                  <a:lnTo>
                    <a:pt x="673100" y="36389"/>
                  </a:lnTo>
                  <a:lnTo>
                    <a:pt x="679704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93385" y="2554222"/>
            <a:ext cx="2337165" cy="85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12798" y="4139183"/>
            <a:ext cx="2264665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525389" y="2912736"/>
            <a:ext cx="3929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текущий счет (для совершения операций, не связанных с предпринимательской деятельность или частной практикой);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12191"/>
              <a:ext cx="865936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51248" y="1801368"/>
              <a:ext cx="4392295" cy="3416935"/>
            </a:xfrm>
            <a:custGeom>
              <a:avLst/>
              <a:gdLst/>
              <a:ahLst/>
              <a:cxnLst/>
              <a:rect l="l" t="t" r="r" b="b"/>
              <a:pathLst>
                <a:path w="4392295" h="3416935">
                  <a:moveTo>
                    <a:pt x="4392167" y="0"/>
                  </a:moveTo>
                  <a:lnTo>
                    <a:pt x="0" y="0"/>
                  </a:lnTo>
                  <a:lnTo>
                    <a:pt x="0" y="3416808"/>
                  </a:lnTo>
                  <a:lnTo>
                    <a:pt x="4392167" y="3416808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9055" y="1789175"/>
              <a:ext cx="4417060" cy="3413760"/>
            </a:xfrm>
            <a:custGeom>
              <a:avLst/>
              <a:gdLst/>
              <a:ahLst/>
              <a:cxnLst/>
              <a:rect l="l" t="t" r="r" b="b"/>
              <a:pathLst>
                <a:path w="4417059" h="3413760">
                  <a:moveTo>
                    <a:pt x="4410456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3407664"/>
                  </a:lnTo>
                  <a:lnTo>
                    <a:pt x="6096" y="3413760"/>
                  </a:lnTo>
                  <a:lnTo>
                    <a:pt x="4410456" y="3413760"/>
                  </a:lnTo>
                  <a:lnTo>
                    <a:pt x="4416552" y="3407664"/>
                  </a:lnTo>
                  <a:lnTo>
                    <a:pt x="4416552" y="3398520"/>
                  </a:lnTo>
                  <a:lnTo>
                    <a:pt x="24384" y="3398520"/>
                  </a:lnTo>
                  <a:lnTo>
                    <a:pt x="12192" y="3386328"/>
                  </a:lnTo>
                  <a:lnTo>
                    <a:pt x="24384" y="3386328"/>
                  </a:lnTo>
                  <a:lnTo>
                    <a:pt x="24384" y="27432"/>
                  </a:lnTo>
                  <a:lnTo>
                    <a:pt x="12192" y="27432"/>
                  </a:lnTo>
                  <a:lnTo>
                    <a:pt x="24384" y="12191"/>
                  </a:lnTo>
                  <a:lnTo>
                    <a:pt x="4416552" y="12191"/>
                  </a:lnTo>
                  <a:lnTo>
                    <a:pt x="4416552" y="6096"/>
                  </a:lnTo>
                  <a:lnTo>
                    <a:pt x="4410456" y="0"/>
                  </a:lnTo>
                  <a:close/>
                </a:path>
                <a:path w="4417059" h="3413760">
                  <a:moveTo>
                    <a:pt x="24384" y="3386328"/>
                  </a:moveTo>
                  <a:lnTo>
                    <a:pt x="12192" y="3386328"/>
                  </a:lnTo>
                  <a:lnTo>
                    <a:pt x="24384" y="3398520"/>
                  </a:lnTo>
                  <a:lnTo>
                    <a:pt x="24384" y="3386328"/>
                  </a:lnTo>
                  <a:close/>
                </a:path>
                <a:path w="4417059" h="3413760">
                  <a:moveTo>
                    <a:pt x="4392168" y="3386328"/>
                  </a:moveTo>
                  <a:lnTo>
                    <a:pt x="24384" y="3386328"/>
                  </a:lnTo>
                  <a:lnTo>
                    <a:pt x="24384" y="3398520"/>
                  </a:lnTo>
                  <a:lnTo>
                    <a:pt x="4392168" y="3398520"/>
                  </a:lnTo>
                  <a:lnTo>
                    <a:pt x="4392168" y="3386328"/>
                  </a:lnTo>
                  <a:close/>
                </a:path>
                <a:path w="4417059" h="3413760">
                  <a:moveTo>
                    <a:pt x="4392168" y="12191"/>
                  </a:moveTo>
                  <a:lnTo>
                    <a:pt x="4392168" y="3398520"/>
                  </a:lnTo>
                  <a:lnTo>
                    <a:pt x="4404359" y="3386328"/>
                  </a:lnTo>
                  <a:lnTo>
                    <a:pt x="4416552" y="3386328"/>
                  </a:lnTo>
                  <a:lnTo>
                    <a:pt x="4416552" y="27432"/>
                  </a:lnTo>
                  <a:lnTo>
                    <a:pt x="4404359" y="27432"/>
                  </a:lnTo>
                  <a:lnTo>
                    <a:pt x="4392168" y="12191"/>
                  </a:lnTo>
                  <a:close/>
                </a:path>
                <a:path w="4417059" h="3413760">
                  <a:moveTo>
                    <a:pt x="4416552" y="3386328"/>
                  </a:moveTo>
                  <a:lnTo>
                    <a:pt x="4404359" y="3386328"/>
                  </a:lnTo>
                  <a:lnTo>
                    <a:pt x="4392168" y="3398520"/>
                  </a:lnTo>
                  <a:lnTo>
                    <a:pt x="4416552" y="3398520"/>
                  </a:lnTo>
                  <a:lnTo>
                    <a:pt x="4416552" y="3386328"/>
                  </a:lnTo>
                  <a:close/>
                </a:path>
                <a:path w="4417059" h="3413760">
                  <a:moveTo>
                    <a:pt x="24384" y="12191"/>
                  </a:moveTo>
                  <a:lnTo>
                    <a:pt x="12192" y="27432"/>
                  </a:lnTo>
                  <a:lnTo>
                    <a:pt x="24384" y="27432"/>
                  </a:lnTo>
                  <a:lnTo>
                    <a:pt x="24384" y="12191"/>
                  </a:lnTo>
                  <a:close/>
                </a:path>
                <a:path w="4417059" h="3413760">
                  <a:moveTo>
                    <a:pt x="4392168" y="12191"/>
                  </a:moveTo>
                  <a:lnTo>
                    <a:pt x="24384" y="12191"/>
                  </a:lnTo>
                  <a:lnTo>
                    <a:pt x="24384" y="27432"/>
                  </a:lnTo>
                  <a:lnTo>
                    <a:pt x="4392168" y="27432"/>
                  </a:lnTo>
                  <a:lnTo>
                    <a:pt x="4392168" y="12191"/>
                  </a:lnTo>
                  <a:close/>
                </a:path>
                <a:path w="4417059" h="3413760">
                  <a:moveTo>
                    <a:pt x="4416552" y="12191"/>
                  </a:moveTo>
                  <a:lnTo>
                    <a:pt x="4392168" y="12191"/>
                  </a:lnTo>
                  <a:lnTo>
                    <a:pt x="4404359" y="27432"/>
                  </a:lnTo>
                  <a:lnTo>
                    <a:pt x="4416552" y="27432"/>
                  </a:lnTo>
                  <a:lnTo>
                    <a:pt x="4416552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2879" y="1249679"/>
              <a:ext cx="234950" cy="521334"/>
            </a:xfrm>
            <a:custGeom>
              <a:avLst/>
              <a:gdLst/>
              <a:ahLst/>
              <a:cxnLst/>
              <a:rect l="l" t="t" r="r" b="b"/>
              <a:pathLst>
                <a:path w="234950" h="521335">
                  <a:moveTo>
                    <a:pt x="143255" y="0"/>
                  </a:moveTo>
                  <a:lnTo>
                    <a:pt x="12192" y="91440"/>
                  </a:lnTo>
                  <a:lnTo>
                    <a:pt x="67055" y="100584"/>
                  </a:lnTo>
                  <a:lnTo>
                    <a:pt x="0" y="502920"/>
                  </a:lnTo>
                  <a:lnTo>
                    <a:pt x="112775" y="521208"/>
                  </a:lnTo>
                  <a:lnTo>
                    <a:pt x="179831" y="121920"/>
                  </a:lnTo>
                  <a:lnTo>
                    <a:pt x="234696" y="13106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81543" y="1231391"/>
              <a:ext cx="287020" cy="554990"/>
            </a:xfrm>
            <a:custGeom>
              <a:avLst/>
              <a:gdLst/>
              <a:ahLst/>
              <a:cxnLst/>
              <a:rect l="l" t="t" r="r" b="b"/>
              <a:pathLst>
                <a:path w="287020" h="554989">
                  <a:moveTo>
                    <a:pt x="74117" y="131650"/>
                  </a:moveTo>
                  <a:lnTo>
                    <a:pt x="9143" y="530352"/>
                  </a:lnTo>
                  <a:lnTo>
                    <a:pt x="146303" y="554736"/>
                  </a:lnTo>
                  <a:lnTo>
                    <a:pt x="149262" y="536448"/>
                  </a:lnTo>
                  <a:lnTo>
                    <a:pt x="121919" y="536448"/>
                  </a:lnTo>
                  <a:lnTo>
                    <a:pt x="123845" y="525144"/>
                  </a:lnTo>
                  <a:lnTo>
                    <a:pt x="99567" y="521208"/>
                  </a:lnTo>
                  <a:lnTo>
                    <a:pt x="36575" y="521208"/>
                  </a:lnTo>
                  <a:lnTo>
                    <a:pt x="24383" y="509016"/>
                  </a:lnTo>
                  <a:lnTo>
                    <a:pt x="38562" y="509016"/>
                  </a:lnTo>
                  <a:lnTo>
                    <a:pt x="99658" y="134112"/>
                  </a:lnTo>
                  <a:lnTo>
                    <a:pt x="88391" y="134112"/>
                  </a:lnTo>
                  <a:lnTo>
                    <a:pt x="74117" y="131650"/>
                  </a:lnTo>
                  <a:close/>
                </a:path>
                <a:path w="287020" h="554989">
                  <a:moveTo>
                    <a:pt x="123845" y="525144"/>
                  </a:moveTo>
                  <a:lnTo>
                    <a:pt x="121919" y="536448"/>
                  </a:lnTo>
                  <a:lnTo>
                    <a:pt x="137159" y="527304"/>
                  </a:lnTo>
                  <a:lnTo>
                    <a:pt x="123845" y="525144"/>
                  </a:lnTo>
                  <a:close/>
                </a:path>
                <a:path w="287020" h="554989">
                  <a:moveTo>
                    <a:pt x="192024" y="124968"/>
                  </a:moveTo>
                  <a:lnTo>
                    <a:pt x="123845" y="525144"/>
                  </a:lnTo>
                  <a:lnTo>
                    <a:pt x="137159" y="527304"/>
                  </a:lnTo>
                  <a:lnTo>
                    <a:pt x="121919" y="536448"/>
                  </a:lnTo>
                  <a:lnTo>
                    <a:pt x="149262" y="536448"/>
                  </a:lnTo>
                  <a:lnTo>
                    <a:pt x="211098" y="154190"/>
                  </a:lnTo>
                  <a:lnTo>
                    <a:pt x="198119" y="152400"/>
                  </a:lnTo>
                  <a:lnTo>
                    <a:pt x="213359" y="140208"/>
                  </a:lnTo>
                  <a:lnTo>
                    <a:pt x="235901" y="140208"/>
                  </a:lnTo>
                  <a:lnTo>
                    <a:pt x="229875" y="131850"/>
                  </a:lnTo>
                  <a:lnTo>
                    <a:pt x="192024" y="124968"/>
                  </a:lnTo>
                  <a:close/>
                </a:path>
                <a:path w="287020" h="554989">
                  <a:moveTo>
                    <a:pt x="24383" y="509016"/>
                  </a:moveTo>
                  <a:lnTo>
                    <a:pt x="36575" y="521208"/>
                  </a:lnTo>
                  <a:lnTo>
                    <a:pt x="38197" y="511256"/>
                  </a:lnTo>
                  <a:lnTo>
                    <a:pt x="24383" y="509016"/>
                  </a:lnTo>
                  <a:close/>
                </a:path>
                <a:path w="287020" h="554989">
                  <a:moveTo>
                    <a:pt x="38197" y="511256"/>
                  </a:moveTo>
                  <a:lnTo>
                    <a:pt x="36575" y="521208"/>
                  </a:lnTo>
                  <a:lnTo>
                    <a:pt x="99567" y="521208"/>
                  </a:lnTo>
                  <a:lnTo>
                    <a:pt x="38197" y="511256"/>
                  </a:lnTo>
                  <a:close/>
                </a:path>
                <a:path w="287020" h="554989">
                  <a:moveTo>
                    <a:pt x="38562" y="509016"/>
                  </a:moveTo>
                  <a:lnTo>
                    <a:pt x="24383" y="509016"/>
                  </a:lnTo>
                  <a:lnTo>
                    <a:pt x="38197" y="511256"/>
                  </a:lnTo>
                  <a:lnTo>
                    <a:pt x="38562" y="509016"/>
                  </a:lnTo>
                  <a:close/>
                </a:path>
                <a:path w="287020" h="554989">
                  <a:moveTo>
                    <a:pt x="235901" y="140208"/>
                  </a:moveTo>
                  <a:lnTo>
                    <a:pt x="213359" y="140208"/>
                  </a:lnTo>
                  <a:lnTo>
                    <a:pt x="211098" y="154190"/>
                  </a:lnTo>
                  <a:lnTo>
                    <a:pt x="286511" y="164592"/>
                  </a:lnTo>
                  <a:lnTo>
                    <a:pt x="279907" y="155448"/>
                  </a:lnTo>
                  <a:lnTo>
                    <a:pt x="246887" y="155448"/>
                  </a:lnTo>
                  <a:lnTo>
                    <a:pt x="235901" y="140208"/>
                  </a:lnTo>
                  <a:close/>
                </a:path>
                <a:path w="287020" h="554989">
                  <a:moveTo>
                    <a:pt x="229875" y="131850"/>
                  </a:moveTo>
                  <a:lnTo>
                    <a:pt x="246887" y="155448"/>
                  </a:lnTo>
                  <a:lnTo>
                    <a:pt x="259079" y="137160"/>
                  </a:lnTo>
                  <a:lnTo>
                    <a:pt x="229875" y="131850"/>
                  </a:lnTo>
                  <a:close/>
                </a:path>
                <a:path w="287020" h="554989">
                  <a:moveTo>
                    <a:pt x="185250" y="24384"/>
                  </a:moveTo>
                  <a:lnTo>
                    <a:pt x="152400" y="24384"/>
                  </a:lnTo>
                  <a:lnTo>
                    <a:pt x="170687" y="27432"/>
                  </a:lnTo>
                  <a:lnTo>
                    <a:pt x="160100" y="35065"/>
                  </a:lnTo>
                  <a:lnTo>
                    <a:pt x="229875" y="131850"/>
                  </a:lnTo>
                  <a:lnTo>
                    <a:pt x="259079" y="137160"/>
                  </a:lnTo>
                  <a:lnTo>
                    <a:pt x="246887" y="155448"/>
                  </a:lnTo>
                  <a:lnTo>
                    <a:pt x="279907" y="155448"/>
                  </a:lnTo>
                  <a:lnTo>
                    <a:pt x="185250" y="24384"/>
                  </a:lnTo>
                  <a:close/>
                </a:path>
                <a:path w="287020" h="554989">
                  <a:moveTo>
                    <a:pt x="213359" y="140208"/>
                  </a:moveTo>
                  <a:lnTo>
                    <a:pt x="198119" y="152400"/>
                  </a:lnTo>
                  <a:lnTo>
                    <a:pt x="211098" y="154190"/>
                  </a:lnTo>
                  <a:lnTo>
                    <a:pt x="213359" y="140208"/>
                  </a:lnTo>
                  <a:close/>
                </a:path>
                <a:path w="287020" h="554989">
                  <a:moveTo>
                    <a:pt x="76200" y="118872"/>
                  </a:moveTo>
                  <a:lnTo>
                    <a:pt x="74117" y="131650"/>
                  </a:lnTo>
                  <a:lnTo>
                    <a:pt x="88391" y="134112"/>
                  </a:lnTo>
                  <a:lnTo>
                    <a:pt x="76200" y="118872"/>
                  </a:lnTo>
                  <a:close/>
                </a:path>
                <a:path w="287020" h="554989">
                  <a:moveTo>
                    <a:pt x="102141" y="118872"/>
                  </a:moveTo>
                  <a:lnTo>
                    <a:pt x="76200" y="118872"/>
                  </a:lnTo>
                  <a:lnTo>
                    <a:pt x="88391" y="134112"/>
                  </a:lnTo>
                  <a:lnTo>
                    <a:pt x="99658" y="134112"/>
                  </a:lnTo>
                  <a:lnTo>
                    <a:pt x="102141" y="118872"/>
                  </a:lnTo>
                  <a:close/>
                </a:path>
                <a:path w="287020" h="554989">
                  <a:moveTo>
                    <a:pt x="167639" y="0"/>
                  </a:moveTo>
                  <a:lnTo>
                    <a:pt x="0" y="118872"/>
                  </a:lnTo>
                  <a:lnTo>
                    <a:pt x="74117" y="131650"/>
                  </a:lnTo>
                  <a:lnTo>
                    <a:pt x="75703" y="121920"/>
                  </a:lnTo>
                  <a:lnTo>
                    <a:pt x="39624" y="121920"/>
                  </a:lnTo>
                  <a:lnTo>
                    <a:pt x="36575" y="97536"/>
                  </a:lnTo>
                  <a:lnTo>
                    <a:pt x="73446" y="97536"/>
                  </a:lnTo>
                  <a:lnTo>
                    <a:pt x="160100" y="35065"/>
                  </a:lnTo>
                  <a:lnTo>
                    <a:pt x="152400" y="24384"/>
                  </a:lnTo>
                  <a:lnTo>
                    <a:pt x="185250" y="24384"/>
                  </a:lnTo>
                  <a:lnTo>
                    <a:pt x="167639" y="0"/>
                  </a:lnTo>
                  <a:close/>
                </a:path>
                <a:path w="287020" h="554989">
                  <a:moveTo>
                    <a:pt x="36575" y="97536"/>
                  </a:moveTo>
                  <a:lnTo>
                    <a:pt x="39624" y="121920"/>
                  </a:lnTo>
                  <a:lnTo>
                    <a:pt x="66020" y="102889"/>
                  </a:lnTo>
                  <a:lnTo>
                    <a:pt x="36575" y="97536"/>
                  </a:lnTo>
                  <a:close/>
                </a:path>
                <a:path w="287020" h="554989">
                  <a:moveTo>
                    <a:pt x="66020" y="102889"/>
                  </a:moveTo>
                  <a:lnTo>
                    <a:pt x="39624" y="121920"/>
                  </a:lnTo>
                  <a:lnTo>
                    <a:pt x="75703" y="121920"/>
                  </a:lnTo>
                  <a:lnTo>
                    <a:pt x="76200" y="118872"/>
                  </a:lnTo>
                  <a:lnTo>
                    <a:pt x="102141" y="118872"/>
                  </a:lnTo>
                  <a:lnTo>
                    <a:pt x="103631" y="109728"/>
                  </a:lnTo>
                  <a:lnTo>
                    <a:pt x="66020" y="102889"/>
                  </a:lnTo>
                  <a:close/>
                </a:path>
                <a:path w="287020" h="554989">
                  <a:moveTo>
                    <a:pt x="73446" y="97536"/>
                  </a:moveTo>
                  <a:lnTo>
                    <a:pt x="36575" y="97536"/>
                  </a:lnTo>
                  <a:lnTo>
                    <a:pt x="66020" y="102889"/>
                  </a:lnTo>
                  <a:lnTo>
                    <a:pt x="73446" y="97536"/>
                  </a:lnTo>
                  <a:close/>
                </a:path>
                <a:path w="287020" h="554989">
                  <a:moveTo>
                    <a:pt x="152400" y="24384"/>
                  </a:moveTo>
                  <a:lnTo>
                    <a:pt x="160100" y="35065"/>
                  </a:lnTo>
                  <a:lnTo>
                    <a:pt x="170687" y="27432"/>
                  </a:lnTo>
                  <a:lnTo>
                    <a:pt x="152400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279" y="5285232"/>
              <a:ext cx="7443470" cy="1475740"/>
            </a:xfrm>
            <a:custGeom>
              <a:avLst/>
              <a:gdLst/>
              <a:ahLst/>
              <a:cxnLst/>
              <a:rect l="l" t="t" r="r" b="b"/>
              <a:pathLst>
                <a:path w="7443470" h="1475740">
                  <a:moveTo>
                    <a:pt x="7443216" y="0"/>
                  </a:moveTo>
                  <a:lnTo>
                    <a:pt x="0" y="0"/>
                  </a:lnTo>
                  <a:lnTo>
                    <a:pt x="0" y="1475231"/>
                  </a:lnTo>
                  <a:lnTo>
                    <a:pt x="7443216" y="1475231"/>
                  </a:lnTo>
                  <a:lnTo>
                    <a:pt x="744321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09694" y="2061077"/>
            <a:ext cx="7735570" cy="4649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362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«Сумма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превышает общий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(работника)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(супруга)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предшествующих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sz="1800" b="1" spc="-1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362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 справке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прилагается </a:t>
            </a:r>
            <a:r>
              <a:rPr sz="1800" b="1" spc="-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  <a:r>
              <a:rPr sz="1800" b="1" spc="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sz="1800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счету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2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</a:t>
            </a:r>
            <a:r>
              <a:rPr sz="1800" b="1" spc="1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92125" algn="ctr">
              <a:lnSpc>
                <a:spcPct val="100000"/>
              </a:lnSpc>
              <a:spcBef>
                <a:spcPts val="1485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достоверных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дате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банке (иной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организации), виде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валюте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 счета, остатке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и 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соответствующую </a:t>
            </a:r>
            <a:r>
              <a:rPr sz="1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кредитную</a:t>
            </a:r>
            <a:r>
              <a:rPr sz="18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350" y="2527300"/>
            <a:ext cx="2337165" cy="85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9054" y="4106021"/>
            <a:ext cx="2337165" cy="85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974" y="4532995"/>
            <a:ext cx="60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1319" y="5285232"/>
            <a:ext cx="7491623" cy="14757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56697972"/>
              </p:ext>
            </p:extLst>
          </p:nvPr>
        </p:nvGraphicFramePr>
        <p:xfrm>
          <a:off x="920750" y="1460500"/>
          <a:ext cx="7543800" cy="532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0750" y="3937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800" b="1" spc="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9963" y="5630413"/>
            <a:ext cx="8623046" cy="11640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481076" y="5620003"/>
            <a:ext cx="8468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бумагах,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долях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капиталах коммерческих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фондах.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</a:t>
            </a:r>
            <a:r>
              <a:rPr sz="1800" b="1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доходах»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" y="12191"/>
            <a:ext cx="9070975" cy="6803390"/>
            <a:chOff x="6096" y="12191"/>
            <a:chExt cx="9070975" cy="6803390"/>
          </a:xfrm>
        </p:grpSpPr>
        <p:sp>
          <p:nvSpPr>
            <p:cNvPr id="7" name="object 7"/>
            <p:cNvSpPr/>
            <p:nvPr/>
          </p:nvSpPr>
          <p:spPr>
            <a:xfrm>
              <a:off x="374904" y="5590032"/>
              <a:ext cx="8702040" cy="1225550"/>
            </a:xfrm>
            <a:custGeom>
              <a:avLst/>
              <a:gdLst/>
              <a:ahLst/>
              <a:cxnLst/>
              <a:rect l="l" t="t" r="r" b="b"/>
              <a:pathLst>
                <a:path w="8702040" h="1225550">
                  <a:moveTo>
                    <a:pt x="8695944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1219199"/>
                  </a:lnTo>
                  <a:lnTo>
                    <a:pt x="6096" y="1225295"/>
                  </a:lnTo>
                  <a:lnTo>
                    <a:pt x="8695944" y="1225295"/>
                  </a:lnTo>
                  <a:lnTo>
                    <a:pt x="8702040" y="1219199"/>
                  </a:lnTo>
                  <a:lnTo>
                    <a:pt x="8702040" y="1213103"/>
                  </a:lnTo>
                  <a:lnTo>
                    <a:pt x="24384" y="1213103"/>
                  </a:lnTo>
                  <a:lnTo>
                    <a:pt x="12190" y="1200911"/>
                  </a:lnTo>
                  <a:lnTo>
                    <a:pt x="24384" y="1200911"/>
                  </a:lnTo>
                  <a:lnTo>
                    <a:pt x="24384" y="24383"/>
                  </a:lnTo>
                  <a:lnTo>
                    <a:pt x="12190" y="24383"/>
                  </a:lnTo>
                  <a:lnTo>
                    <a:pt x="24384" y="12191"/>
                  </a:lnTo>
                  <a:lnTo>
                    <a:pt x="8702040" y="12191"/>
                  </a:lnTo>
                  <a:lnTo>
                    <a:pt x="8702040" y="6095"/>
                  </a:lnTo>
                  <a:lnTo>
                    <a:pt x="8695944" y="0"/>
                  </a:lnTo>
                  <a:close/>
                </a:path>
                <a:path w="8702040" h="1225550">
                  <a:moveTo>
                    <a:pt x="24384" y="1200911"/>
                  </a:moveTo>
                  <a:lnTo>
                    <a:pt x="12190" y="1200911"/>
                  </a:lnTo>
                  <a:lnTo>
                    <a:pt x="24384" y="1213103"/>
                  </a:lnTo>
                  <a:lnTo>
                    <a:pt x="24384" y="1200911"/>
                  </a:lnTo>
                  <a:close/>
                </a:path>
                <a:path w="8702040" h="1225550">
                  <a:moveTo>
                    <a:pt x="8677656" y="1200911"/>
                  </a:moveTo>
                  <a:lnTo>
                    <a:pt x="24384" y="1200911"/>
                  </a:lnTo>
                  <a:lnTo>
                    <a:pt x="24384" y="1213103"/>
                  </a:lnTo>
                  <a:lnTo>
                    <a:pt x="8677656" y="1213103"/>
                  </a:lnTo>
                  <a:lnTo>
                    <a:pt x="8677656" y="1200911"/>
                  </a:lnTo>
                  <a:close/>
                </a:path>
                <a:path w="8702040" h="1225550">
                  <a:moveTo>
                    <a:pt x="8677656" y="12191"/>
                  </a:moveTo>
                  <a:lnTo>
                    <a:pt x="8677656" y="1213103"/>
                  </a:lnTo>
                  <a:lnTo>
                    <a:pt x="8689848" y="1200911"/>
                  </a:lnTo>
                  <a:lnTo>
                    <a:pt x="8702040" y="1200911"/>
                  </a:lnTo>
                  <a:lnTo>
                    <a:pt x="8702040" y="24383"/>
                  </a:lnTo>
                  <a:lnTo>
                    <a:pt x="8689848" y="24383"/>
                  </a:lnTo>
                  <a:lnTo>
                    <a:pt x="8677656" y="12191"/>
                  </a:lnTo>
                  <a:close/>
                </a:path>
                <a:path w="8702040" h="1225550">
                  <a:moveTo>
                    <a:pt x="8702040" y="1200911"/>
                  </a:moveTo>
                  <a:lnTo>
                    <a:pt x="8689848" y="1200911"/>
                  </a:lnTo>
                  <a:lnTo>
                    <a:pt x="8677656" y="1213103"/>
                  </a:lnTo>
                  <a:lnTo>
                    <a:pt x="8702040" y="1213103"/>
                  </a:lnTo>
                  <a:lnTo>
                    <a:pt x="8702040" y="1200911"/>
                  </a:lnTo>
                  <a:close/>
                </a:path>
                <a:path w="8702040" h="1225550">
                  <a:moveTo>
                    <a:pt x="24384" y="12191"/>
                  </a:moveTo>
                  <a:lnTo>
                    <a:pt x="12190" y="24383"/>
                  </a:lnTo>
                  <a:lnTo>
                    <a:pt x="24384" y="24383"/>
                  </a:lnTo>
                  <a:lnTo>
                    <a:pt x="24384" y="12191"/>
                  </a:lnTo>
                  <a:close/>
                </a:path>
                <a:path w="8702040" h="1225550">
                  <a:moveTo>
                    <a:pt x="8677656" y="12191"/>
                  </a:moveTo>
                  <a:lnTo>
                    <a:pt x="24384" y="12191"/>
                  </a:lnTo>
                  <a:lnTo>
                    <a:pt x="24384" y="24383"/>
                  </a:lnTo>
                  <a:lnTo>
                    <a:pt x="8677656" y="24383"/>
                  </a:lnTo>
                  <a:lnTo>
                    <a:pt x="8677656" y="12191"/>
                  </a:lnTo>
                  <a:close/>
                </a:path>
                <a:path w="8702040" h="1225550">
                  <a:moveTo>
                    <a:pt x="8702040" y="12191"/>
                  </a:moveTo>
                  <a:lnTo>
                    <a:pt x="8677656" y="12191"/>
                  </a:lnTo>
                  <a:lnTo>
                    <a:pt x="8689848" y="24383"/>
                  </a:lnTo>
                  <a:lnTo>
                    <a:pt x="8702040" y="24383"/>
                  </a:lnTo>
                  <a:lnTo>
                    <a:pt x="870204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" y="12191"/>
              <a:ext cx="7714488" cy="5574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44040" y="978407"/>
              <a:ext cx="7077709" cy="923925"/>
            </a:xfrm>
            <a:custGeom>
              <a:avLst/>
              <a:gdLst/>
              <a:ahLst/>
              <a:cxnLst/>
              <a:rect l="l" t="t" r="r" b="b"/>
              <a:pathLst>
                <a:path w="7077709" h="923925">
                  <a:moveTo>
                    <a:pt x="7077456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7077456" y="923543"/>
                  </a:lnTo>
                  <a:lnTo>
                    <a:pt x="70774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44039" y="1006598"/>
            <a:ext cx="7077709" cy="8675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8265" marR="387350" algn="ctr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8800" y="963167"/>
            <a:ext cx="7108190" cy="951230"/>
          </a:xfrm>
          <a:custGeom>
            <a:avLst/>
            <a:gdLst/>
            <a:ahLst/>
            <a:cxnLst/>
            <a:rect l="l" t="t" r="r" b="b"/>
            <a:pathLst>
              <a:path w="7108190" h="951230">
                <a:moveTo>
                  <a:pt x="7101839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944880"/>
                </a:lnTo>
                <a:lnTo>
                  <a:pt x="6096" y="950976"/>
                </a:lnTo>
                <a:lnTo>
                  <a:pt x="7101839" y="950976"/>
                </a:lnTo>
                <a:lnTo>
                  <a:pt x="7107935" y="944880"/>
                </a:lnTo>
                <a:lnTo>
                  <a:pt x="7107935" y="938784"/>
                </a:lnTo>
                <a:lnTo>
                  <a:pt x="27431" y="938784"/>
                </a:lnTo>
                <a:lnTo>
                  <a:pt x="15240" y="926592"/>
                </a:lnTo>
                <a:lnTo>
                  <a:pt x="27431" y="926592"/>
                </a:lnTo>
                <a:lnTo>
                  <a:pt x="27431" y="27432"/>
                </a:lnTo>
                <a:lnTo>
                  <a:pt x="15240" y="27432"/>
                </a:lnTo>
                <a:lnTo>
                  <a:pt x="27431" y="15240"/>
                </a:lnTo>
                <a:lnTo>
                  <a:pt x="7107935" y="15240"/>
                </a:lnTo>
                <a:lnTo>
                  <a:pt x="7107935" y="6096"/>
                </a:lnTo>
                <a:lnTo>
                  <a:pt x="7101839" y="0"/>
                </a:lnTo>
                <a:close/>
              </a:path>
              <a:path w="7108190" h="951230">
                <a:moveTo>
                  <a:pt x="27431" y="926592"/>
                </a:moveTo>
                <a:lnTo>
                  <a:pt x="15240" y="926592"/>
                </a:lnTo>
                <a:lnTo>
                  <a:pt x="27431" y="938784"/>
                </a:lnTo>
                <a:lnTo>
                  <a:pt x="27431" y="926592"/>
                </a:lnTo>
                <a:close/>
              </a:path>
              <a:path w="7108190" h="951230">
                <a:moveTo>
                  <a:pt x="7080504" y="926592"/>
                </a:moveTo>
                <a:lnTo>
                  <a:pt x="27431" y="926592"/>
                </a:lnTo>
                <a:lnTo>
                  <a:pt x="27431" y="938784"/>
                </a:lnTo>
                <a:lnTo>
                  <a:pt x="7080504" y="938784"/>
                </a:lnTo>
                <a:lnTo>
                  <a:pt x="7080504" y="926592"/>
                </a:lnTo>
                <a:close/>
              </a:path>
              <a:path w="7108190" h="951230">
                <a:moveTo>
                  <a:pt x="7080504" y="15240"/>
                </a:moveTo>
                <a:lnTo>
                  <a:pt x="7080504" y="938784"/>
                </a:lnTo>
                <a:lnTo>
                  <a:pt x="7092696" y="926592"/>
                </a:lnTo>
                <a:lnTo>
                  <a:pt x="7107935" y="926592"/>
                </a:lnTo>
                <a:lnTo>
                  <a:pt x="7107935" y="27432"/>
                </a:lnTo>
                <a:lnTo>
                  <a:pt x="7092696" y="27432"/>
                </a:lnTo>
                <a:lnTo>
                  <a:pt x="7080504" y="15240"/>
                </a:lnTo>
                <a:close/>
              </a:path>
              <a:path w="7108190" h="951230">
                <a:moveTo>
                  <a:pt x="7107935" y="926592"/>
                </a:moveTo>
                <a:lnTo>
                  <a:pt x="7092696" y="926592"/>
                </a:lnTo>
                <a:lnTo>
                  <a:pt x="7080504" y="938784"/>
                </a:lnTo>
                <a:lnTo>
                  <a:pt x="7107935" y="938784"/>
                </a:lnTo>
                <a:lnTo>
                  <a:pt x="7107935" y="926592"/>
                </a:lnTo>
                <a:close/>
              </a:path>
              <a:path w="7108190" h="951230">
                <a:moveTo>
                  <a:pt x="27431" y="15240"/>
                </a:moveTo>
                <a:lnTo>
                  <a:pt x="15240" y="27432"/>
                </a:lnTo>
                <a:lnTo>
                  <a:pt x="27431" y="27432"/>
                </a:lnTo>
                <a:lnTo>
                  <a:pt x="27431" y="15240"/>
                </a:lnTo>
                <a:close/>
              </a:path>
              <a:path w="7108190" h="951230">
                <a:moveTo>
                  <a:pt x="7080504" y="15240"/>
                </a:moveTo>
                <a:lnTo>
                  <a:pt x="27431" y="15240"/>
                </a:lnTo>
                <a:lnTo>
                  <a:pt x="27431" y="27432"/>
                </a:lnTo>
                <a:lnTo>
                  <a:pt x="7080504" y="27432"/>
                </a:lnTo>
                <a:lnTo>
                  <a:pt x="7080504" y="15240"/>
                </a:lnTo>
                <a:close/>
              </a:path>
              <a:path w="7108190" h="951230">
                <a:moveTo>
                  <a:pt x="7107935" y="15240"/>
                </a:moveTo>
                <a:lnTo>
                  <a:pt x="7080504" y="15240"/>
                </a:lnTo>
                <a:lnTo>
                  <a:pt x="7092696" y="27432"/>
                </a:lnTo>
                <a:lnTo>
                  <a:pt x="7107935" y="27432"/>
                </a:lnTo>
                <a:lnTo>
                  <a:pt x="7107935" y="1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1149350" y="2527300"/>
            <a:ext cx="2362200" cy="2438400"/>
          </a:xfrm>
          <a:prstGeom prst="rect">
            <a:avLst/>
          </a:prstGeom>
          <a:solidFill>
            <a:srgbClr val="FFFF66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9350" y="260415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отражать информацию о передаче соответствующих акций в доверительное управление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495071" y="3365500"/>
            <a:ext cx="2531079" cy="159576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78550" y="3289300"/>
            <a:ext cx="12192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78550" y="3517900"/>
            <a:ext cx="85579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0415" y="241299"/>
            <a:ext cx="8635852" cy="17094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293296" y="392714"/>
            <a:ext cx="8677910" cy="14247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1440" marR="509270" algn="ctr">
              <a:lnSpc>
                <a:spcPct val="100000"/>
              </a:lnSpc>
              <a:spcBef>
                <a:spcPts val="310"/>
              </a:spcBef>
            </a:pPr>
            <a:r>
              <a:rPr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8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 </a:t>
            </a:r>
            <a:r>
              <a:rPr sz="1800" b="1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бумагам </a:t>
            </a:r>
            <a:r>
              <a:rPr sz="18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акция,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вексель,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закладная,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пай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паевого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фонда,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коносамент,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облигация,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чек,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сберегательный сертификат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ценные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названные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 качестве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признанные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таковыми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</a:t>
            </a:r>
            <a:r>
              <a:rPr sz="1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эмитентов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" y="216407"/>
            <a:ext cx="9144000" cy="6492240"/>
            <a:chOff x="6096" y="216407"/>
            <a:chExt cx="9144000" cy="6492240"/>
          </a:xfrm>
        </p:grpSpPr>
        <p:sp>
          <p:nvSpPr>
            <p:cNvPr id="7" name="object 7"/>
            <p:cNvSpPr/>
            <p:nvPr/>
          </p:nvSpPr>
          <p:spPr>
            <a:xfrm>
              <a:off x="234694" y="216407"/>
              <a:ext cx="8705215" cy="1777364"/>
            </a:xfrm>
            <a:custGeom>
              <a:avLst/>
              <a:gdLst/>
              <a:ahLst/>
              <a:cxnLst/>
              <a:rect l="l" t="t" r="r" b="b"/>
              <a:pathLst>
                <a:path w="8705215" h="1777364">
                  <a:moveTo>
                    <a:pt x="8698993" y="0"/>
                  </a:moveTo>
                  <a:lnTo>
                    <a:pt x="6097" y="0"/>
                  </a:lnTo>
                  <a:lnTo>
                    <a:pt x="0" y="3048"/>
                  </a:lnTo>
                  <a:lnTo>
                    <a:pt x="0" y="1770888"/>
                  </a:lnTo>
                  <a:lnTo>
                    <a:pt x="6097" y="1776983"/>
                  </a:lnTo>
                  <a:lnTo>
                    <a:pt x="8698993" y="1776983"/>
                  </a:lnTo>
                  <a:lnTo>
                    <a:pt x="8705089" y="1770888"/>
                  </a:lnTo>
                  <a:lnTo>
                    <a:pt x="8705089" y="1764791"/>
                  </a:lnTo>
                  <a:lnTo>
                    <a:pt x="27433" y="1764791"/>
                  </a:lnTo>
                  <a:lnTo>
                    <a:pt x="15241" y="1752600"/>
                  </a:lnTo>
                  <a:lnTo>
                    <a:pt x="27433" y="1752600"/>
                  </a:lnTo>
                  <a:lnTo>
                    <a:pt x="27433" y="24383"/>
                  </a:lnTo>
                  <a:lnTo>
                    <a:pt x="15241" y="24383"/>
                  </a:lnTo>
                  <a:lnTo>
                    <a:pt x="27433" y="12192"/>
                  </a:lnTo>
                  <a:lnTo>
                    <a:pt x="8705089" y="12192"/>
                  </a:lnTo>
                  <a:lnTo>
                    <a:pt x="8705089" y="3048"/>
                  </a:lnTo>
                  <a:lnTo>
                    <a:pt x="8698993" y="0"/>
                  </a:lnTo>
                  <a:close/>
                </a:path>
                <a:path w="8705215" h="1777364">
                  <a:moveTo>
                    <a:pt x="27433" y="1752600"/>
                  </a:moveTo>
                  <a:lnTo>
                    <a:pt x="15241" y="1752600"/>
                  </a:lnTo>
                  <a:lnTo>
                    <a:pt x="27433" y="1764791"/>
                  </a:lnTo>
                  <a:lnTo>
                    <a:pt x="27433" y="1752600"/>
                  </a:lnTo>
                  <a:close/>
                </a:path>
                <a:path w="8705215" h="1777364">
                  <a:moveTo>
                    <a:pt x="8677657" y="1752600"/>
                  </a:moveTo>
                  <a:lnTo>
                    <a:pt x="27433" y="1752600"/>
                  </a:lnTo>
                  <a:lnTo>
                    <a:pt x="27433" y="1764791"/>
                  </a:lnTo>
                  <a:lnTo>
                    <a:pt x="8677657" y="1764791"/>
                  </a:lnTo>
                  <a:lnTo>
                    <a:pt x="8677657" y="1752600"/>
                  </a:lnTo>
                  <a:close/>
                </a:path>
                <a:path w="8705215" h="1777364">
                  <a:moveTo>
                    <a:pt x="8677657" y="12192"/>
                  </a:moveTo>
                  <a:lnTo>
                    <a:pt x="8677657" y="1764791"/>
                  </a:lnTo>
                  <a:lnTo>
                    <a:pt x="8692897" y="1752600"/>
                  </a:lnTo>
                  <a:lnTo>
                    <a:pt x="8705089" y="1752600"/>
                  </a:lnTo>
                  <a:lnTo>
                    <a:pt x="8705089" y="24383"/>
                  </a:lnTo>
                  <a:lnTo>
                    <a:pt x="8692897" y="24383"/>
                  </a:lnTo>
                  <a:lnTo>
                    <a:pt x="8677657" y="12192"/>
                  </a:lnTo>
                  <a:close/>
                </a:path>
                <a:path w="8705215" h="1777364">
                  <a:moveTo>
                    <a:pt x="8705089" y="1752600"/>
                  </a:moveTo>
                  <a:lnTo>
                    <a:pt x="8692897" y="1752600"/>
                  </a:lnTo>
                  <a:lnTo>
                    <a:pt x="8677657" y="1764791"/>
                  </a:lnTo>
                  <a:lnTo>
                    <a:pt x="8705089" y="1764791"/>
                  </a:lnTo>
                  <a:lnTo>
                    <a:pt x="8705089" y="1752600"/>
                  </a:lnTo>
                  <a:close/>
                </a:path>
                <a:path w="8705215" h="1777364">
                  <a:moveTo>
                    <a:pt x="27433" y="12192"/>
                  </a:moveTo>
                  <a:lnTo>
                    <a:pt x="15241" y="24383"/>
                  </a:lnTo>
                  <a:lnTo>
                    <a:pt x="27433" y="24383"/>
                  </a:lnTo>
                  <a:lnTo>
                    <a:pt x="27433" y="12192"/>
                  </a:lnTo>
                  <a:close/>
                </a:path>
                <a:path w="8705215" h="1777364">
                  <a:moveTo>
                    <a:pt x="8677657" y="12192"/>
                  </a:moveTo>
                  <a:lnTo>
                    <a:pt x="27433" y="12192"/>
                  </a:lnTo>
                  <a:lnTo>
                    <a:pt x="27433" y="24383"/>
                  </a:lnTo>
                  <a:lnTo>
                    <a:pt x="8677657" y="24383"/>
                  </a:lnTo>
                  <a:lnTo>
                    <a:pt x="8677657" y="12192"/>
                  </a:lnTo>
                  <a:close/>
                </a:path>
                <a:path w="8705215" h="1777364">
                  <a:moveTo>
                    <a:pt x="8705089" y="12192"/>
                  </a:moveTo>
                  <a:lnTo>
                    <a:pt x="8677657" y="12192"/>
                  </a:lnTo>
                  <a:lnTo>
                    <a:pt x="8692897" y="24383"/>
                  </a:lnTo>
                  <a:lnTo>
                    <a:pt x="8705089" y="24383"/>
                  </a:lnTo>
                  <a:lnTo>
                    <a:pt x="8705089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" y="2008631"/>
              <a:ext cx="9144000" cy="3307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752" y="5385816"/>
              <a:ext cx="8555990" cy="1323340"/>
            </a:xfrm>
            <a:custGeom>
              <a:avLst/>
              <a:gdLst/>
              <a:ahLst/>
              <a:cxnLst/>
              <a:rect l="l" t="t" r="r" b="b"/>
              <a:pathLst>
                <a:path w="8555990" h="1323340">
                  <a:moveTo>
                    <a:pt x="8555736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8555736" y="1322832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1752" y="5385815"/>
            <a:ext cx="8555990" cy="13233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8265" marR="163195"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(облигации,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другие),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акций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</a:t>
            </a:r>
            <a:r>
              <a:rPr sz="18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</a:t>
            </a:r>
          </a:p>
          <a:p>
            <a:pPr marL="88265" marR="477520" algn="ctr">
              <a:lnSpc>
                <a:spcPct val="100000"/>
              </a:lnSpc>
              <a:spcBef>
                <a:spcPts val="960"/>
              </a:spcBef>
            </a:pP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(семейный)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ценной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бумагой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</a:t>
            </a:r>
            <a:r>
              <a:rPr sz="1800" b="1" spc="28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5.2.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415" y="5373623"/>
            <a:ext cx="8589645" cy="1350645"/>
          </a:xfrm>
          <a:custGeom>
            <a:avLst/>
            <a:gdLst/>
            <a:ahLst/>
            <a:cxnLst/>
            <a:rect l="l" t="t" r="r" b="b"/>
            <a:pathLst>
              <a:path w="8589645" h="1350645">
                <a:moveTo>
                  <a:pt x="8583167" y="0"/>
                </a:moveTo>
                <a:lnTo>
                  <a:pt x="3047" y="0"/>
                </a:lnTo>
                <a:lnTo>
                  <a:pt x="0" y="6095"/>
                </a:lnTo>
                <a:lnTo>
                  <a:pt x="0" y="1344168"/>
                </a:lnTo>
                <a:lnTo>
                  <a:pt x="3047" y="1350264"/>
                </a:lnTo>
                <a:lnTo>
                  <a:pt x="8583167" y="1350264"/>
                </a:lnTo>
                <a:lnTo>
                  <a:pt x="8589264" y="1344168"/>
                </a:lnTo>
                <a:lnTo>
                  <a:pt x="8589264" y="1335024"/>
                </a:lnTo>
                <a:lnTo>
                  <a:pt x="24384" y="1335024"/>
                </a:lnTo>
                <a:lnTo>
                  <a:pt x="12191" y="1322832"/>
                </a:lnTo>
                <a:lnTo>
                  <a:pt x="24384" y="1322831"/>
                </a:lnTo>
                <a:lnTo>
                  <a:pt x="24384" y="24383"/>
                </a:lnTo>
                <a:lnTo>
                  <a:pt x="12191" y="24383"/>
                </a:lnTo>
                <a:lnTo>
                  <a:pt x="24384" y="12192"/>
                </a:lnTo>
                <a:lnTo>
                  <a:pt x="8589264" y="12192"/>
                </a:lnTo>
                <a:lnTo>
                  <a:pt x="8589264" y="6095"/>
                </a:lnTo>
                <a:lnTo>
                  <a:pt x="8583167" y="0"/>
                </a:lnTo>
                <a:close/>
              </a:path>
              <a:path w="8589645" h="1350645">
                <a:moveTo>
                  <a:pt x="24384" y="1322832"/>
                </a:moveTo>
                <a:lnTo>
                  <a:pt x="12191" y="1322832"/>
                </a:lnTo>
                <a:lnTo>
                  <a:pt x="24384" y="1335024"/>
                </a:lnTo>
                <a:lnTo>
                  <a:pt x="24384" y="1322832"/>
                </a:lnTo>
                <a:close/>
              </a:path>
              <a:path w="8589645" h="1350645">
                <a:moveTo>
                  <a:pt x="8564880" y="1322832"/>
                </a:moveTo>
                <a:lnTo>
                  <a:pt x="24384" y="1322832"/>
                </a:lnTo>
                <a:lnTo>
                  <a:pt x="24384" y="1335024"/>
                </a:lnTo>
                <a:lnTo>
                  <a:pt x="8564880" y="1335024"/>
                </a:lnTo>
                <a:lnTo>
                  <a:pt x="8564880" y="1322832"/>
                </a:lnTo>
                <a:close/>
              </a:path>
              <a:path w="8589645" h="1350645">
                <a:moveTo>
                  <a:pt x="8564880" y="12192"/>
                </a:moveTo>
                <a:lnTo>
                  <a:pt x="8564880" y="1335024"/>
                </a:lnTo>
                <a:lnTo>
                  <a:pt x="8577071" y="1322832"/>
                </a:lnTo>
                <a:lnTo>
                  <a:pt x="8589264" y="1322832"/>
                </a:lnTo>
                <a:lnTo>
                  <a:pt x="8589264" y="24383"/>
                </a:lnTo>
                <a:lnTo>
                  <a:pt x="8577071" y="24383"/>
                </a:lnTo>
                <a:lnTo>
                  <a:pt x="8564880" y="12192"/>
                </a:lnTo>
                <a:close/>
              </a:path>
              <a:path w="8589645" h="1350645">
                <a:moveTo>
                  <a:pt x="8589264" y="1322832"/>
                </a:moveTo>
                <a:lnTo>
                  <a:pt x="8577071" y="1322832"/>
                </a:lnTo>
                <a:lnTo>
                  <a:pt x="8564880" y="1335024"/>
                </a:lnTo>
                <a:lnTo>
                  <a:pt x="8589264" y="1335024"/>
                </a:lnTo>
                <a:lnTo>
                  <a:pt x="8589264" y="1322832"/>
                </a:lnTo>
                <a:close/>
              </a:path>
              <a:path w="8589645" h="1350645">
                <a:moveTo>
                  <a:pt x="24384" y="12192"/>
                </a:moveTo>
                <a:lnTo>
                  <a:pt x="12191" y="24383"/>
                </a:lnTo>
                <a:lnTo>
                  <a:pt x="24384" y="24383"/>
                </a:lnTo>
                <a:lnTo>
                  <a:pt x="24384" y="12192"/>
                </a:lnTo>
                <a:close/>
              </a:path>
              <a:path w="8589645" h="1350645">
                <a:moveTo>
                  <a:pt x="8564880" y="12192"/>
                </a:moveTo>
                <a:lnTo>
                  <a:pt x="24384" y="12192"/>
                </a:lnTo>
                <a:lnTo>
                  <a:pt x="24384" y="24383"/>
                </a:lnTo>
                <a:lnTo>
                  <a:pt x="8564880" y="24383"/>
                </a:lnTo>
                <a:lnTo>
                  <a:pt x="8564880" y="12192"/>
                </a:lnTo>
                <a:close/>
              </a:path>
              <a:path w="8589645" h="1350645">
                <a:moveTo>
                  <a:pt x="8589264" y="12192"/>
                </a:moveTo>
                <a:lnTo>
                  <a:pt x="8564880" y="12192"/>
                </a:lnTo>
                <a:lnTo>
                  <a:pt x="8577071" y="24383"/>
                </a:lnTo>
                <a:lnTo>
                  <a:pt x="8589264" y="24383"/>
                </a:lnTo>
                <a:lnTo>
                  <a:pt x="8589264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Dn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-374650" y="1689100"/>
            <a:ext cx="8785225" cy="1563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3810" marR="5080" algn="ctr">
              <a:lnSpc>
                <a:spcPct val="100000"/>
              </a:lnSpc>
              <a:spcBef>
                <a:spcPts val="90"/>
              </a:spcBef>
              <a:tabLst>
                <a:tab pos="1618615" algn="l"/>
                <a:tab pos="16192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данного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находящееся  во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временном </a:t>
            </a:r>
            <a:r>
              <a:rPr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пользовании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лица,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(супруга),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sz="20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3810" marR="5080" algn="ctr">
              <a:lnSpc>
                <a:spcPct val="100000"/>
              </a:lnSpc>
              <a:spcBef>
                <a:spcPts val="90"/>
              </a:spcBef>
              <a:tabLst>
                <a:tab pos="1618615" algn="l"/>
                <a:tab pos="1619250" algn="l"/>
              </a:tabLst>
            </a:pP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50" y="33655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имеется регистрация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(постоянная или временная) и оно не принадлежит на праве собственности или на праве нанимателя;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фактического проживания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заключения договора аренды, безвозмездного пользования или социального найма;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занимаемые по договору аренды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(найма, поднайма);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занимаемые по договорам социального найма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незавершенного строительства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используемые для бытовых нужд, 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зарегистрированные в установленном порядке органами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принадлежащие на праве пожизненного наследуемого владения земельные участки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44550" y="2413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НЕДВИЖИМОГО  </a:t>
            </a:r>
            <a:r>
              <a:rPr lang="ru-RU" sz="2400" b="1" spc="-2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ПОЛЬЗОВАНИИ  (ОСОБЕННОСТИ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-13244" y="1588516"/>
            <a:ext cx="914400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0492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36575"/>
            <a:ext cx="9144000" cy="6833615"/>
            <a:chOff x="6096" y="36575"/>
            <a:chExt cx="9144000" cy="6833615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67055"/>
              <a:ext cx="9134856" cy="6803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7319" y="1993900"/>
              <a:ext cx="3840479" cy="4267200"/>
            </a:xfrm>
            <a:custGeom>
              <a:avLst/>
              <a:gdLst/>
              <a:ahLst/>
              <a:cxnLst/>
              <a:rect l="l" t="t" r="r" b="b"/>
              <a:pathLst>
                <a:path w="3840479" h="3416935">
                  <a:moveTo>
                    <a:pt x="3840480" y="0"/>
                  </a:moveTo>
                  <a:lnTo>
                    <a:pt x="0" y="0"/>
                  </a:lnTo>
                  <a:lnTo>
                    <a:pt x="0" y="3416808"/>
                  </a:lnTo>
                  <a:lnTo>
                    <a:pt x="3840480" y="3416808"/>
                  </a:lnTo>
                  <a:lnTo>
                    <a:pt x="38404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95275" y="2222500"/>
            <a:ext cx="350456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0415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 подразделе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супругов 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все объекты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-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супруга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условии, 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3.1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sz="2000" b="1" spc="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2553" y="1993899"/>
            <a:ext cx="3865245" cy="4297681"/>
          </a:xfrm>
          <a:custGeom>
            <a:avLst/>
            <a:gdLst/>
            <a:ahLst/>
            <a:cxnLst/>
            <a:rect l="l" t="t" r="r" b="b"/>
            <a:pathLst>
              <a:path w="3865245" h="3441700">
                <a:moveTo>
                  <a:pt x="3858768" y="0"/>
                </a:moveTo>
                <a:lnTo>
                  <a:pt x="6096" y="0"/>
                </a:lnTo>
                <a:lnTo>
                  <a:pt x="0" y="3048"/>
                </a:lnTo>
                <a:lnTo>
                  <a:pt x="0" y="3435096"/>
                </a:lnTo>
                <a:lnTo>
                  <a:pt x="6096" y="3441192"/>
                </a:lnTo>
                <a:lnTo>
                  <a:pt x="3858768" y="3441192"/>
                </a:lnTo>
                <a:lnTo>
                  <a:pt x="3864864" y="3435096"/>
                </a:lnTo>
                <a:lnTo>
                  <a:pt x="3864864" y="3429000"/>
                </a:lnTo>
                <a:lnTo>
                  <a:pt x="24384" y="3429000"/>
                </a:lnTo>
                <a:lnTo>
                  <a:pt x="12191" y="3413760"/>
                </a:lnTo>
                <a:lnTo>
                  <a:pt x="24384" y="3413760"/>
                </a:lnTo>
                <a:lnTo>
                  <a:pt x="24384" y="24384"/>
                </a:lnTo>
                <a:lnTo>
                  <a:pt x="12191" y="24384"/>
                </a:lnTo>
                <a:lnTo>
                  <a:pt x="24384" y="12191"/>
                </a:lnTo>
                <a:lnTo>
                  <a:pt x="3864864" y="12191"/>
                </a:lnTo>
                <a:lnTo>
                  <a:pt x="3864864" y="3048"/>
                </a:lnTo>
                <a:lnTo>
                  <a:pt x="3858768" y="0"/>
                </a:lnTo>
                <a:close/>
              </a:path>
              <a:path w="3865245" h="3441700">
                <a:moveTo>
                  <a:pt x="24384" y="3413760"/>
                </a:moveTo>
                <a:lnTo>
                  <a:pt x="12191" y="3413760"/>
                </a:lnTo>
                <a:lnTo>
                  <a:pt x="24384" y="3429000"/>
                </a:lnTo>
                <a:lnTo>
                  <a:pt x="24384" y="3413760"/>
                </a:lnTo>
                <a:close/>
              </a:path>
              <a:path w="3865245" h="3441700">
                <a:moveTo>
                  <a:pt x="3840479" y="3413760"/>
                </a:moveTo>
                <a:lnTo>
                  <a:pt x="24384" y="3413760"/>
                </a:lnTo>
                <a:lnTo>
                  <a:pt x="24384" y="3429000"/>
                </a:lnTo>
                <a:lnTo>
                  <a:pt x="3840479" y="3429000"/>
                </a:lnTo>
                <a:lnTo>
                  <a:pt x="3840479" y="3413760"/>
                </a:lnTo>
                <a:close/>
              </a:path>
              <a:path w="3865245" h="3441700">
                <a:moveTo>
                  <a:pt x="3840479" y="12191"/>
                </a:moveTo>
                <a:lnTo>
                  <a:pt x="3840479" y="3429000"/>
                </a:lnTo>
                <a:lnTo>
                  <a:pt x="3852672" y="3413760"/>
                </a:lnTo>
                <a:lnTo>
                  <a:pt x="3864864" y="3413760"/>
                </a:lnTo>
                <a:lnTo>
                  <a:pt x="3864864" y="24384"/>
                </a:lnTo>
                <a:lnTo>
                  <a:pt x="3852672" y="24384"/>
                </a:lnTo>
                <a:lnTo>
                  <a:pt x="3840479" y="12191"/>
                </a:lnTo>
                <a:close/>
              </a:path>
              <a:path w="3865245" h="3441700">
                <a:moveTo>
                  <a:pt x="3864864" y="3413760"/>
                </a:moveTo>
                <a:lnTo>
                  <a:pt x="3852672" y="3413760"/>
                </a:lnTo>
                <a:lnTo>
                  <a:pt x="3840479" y="3429000"/>
                </a:lnTo>
                <a:lnTo>
                  <a:pt x="3864864" y="3429000"/>
                </a:lnTo>
                <a:lnTo>
                  <a:pt x="3864864" y="3413760"/>
                </a:lnTo>
                <a:close/>
              </a:path>
              <a:path w="3865245" h="3441700">
                <a:moveTo>
                  <a:pt x="24384" y="12191"/>
                </a:moveTo>
                <a:lnTo>
                  <a:pt x="12191" y="24384"/>
                </a:lnTo>
                <a:lnTo>
                  <a:pt x="24384" y="24384"/>
                </a:lnTo>
                <a:lnTo>
                  <a:pt x="24384" y="12191"/>
                </a:lnTo>
                <a:close/>
              </a:path>
              <a:path w="3865245" h="3441700">
                <a:moveTo>
                  <a:pt x="3840479" y="12191"/>
                </a:moveTo>
                <a:lnTo>
                  <a:pt x="24384" y="12191"/>
                </a:lnTo>
                <a:lnTo>
                  <a:pt x="24384" y="24384"/>
                </a:lnTo>
                <a:lnTo>
                  <a:pt x="3840479" y="24384"/>
                </a:lnTo>
                <a:lnTo>
                  <a:pt x="3840479" y="12191"/>
                </a:lnTo>
                <a:close/>
              </a:path>
              <a:path w="3865245" h="3441700">
                <a:moveTo>
                  <a:pt x="3864864" y="12191"/>
                </a:moveTo>
                <a:lnTo>
                  <a:pt x="3840479" y="12191"/>
                </a:lnTo>
                <a:lnTo>
                  <a:pt x="3852672" y="24384"/>
                </a:lnTo>
                <a:lnTo>
                  <a:pt x="3864864" y="24384"/>
                </a:lnTo>
                <a:lnTo>
                  <a:pt x="3864864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241792" y="1765300"/>
            <a:ext cx="60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36575"/>
            <a:ext cx="9144000" cy="6833870"/>
            <a:chOff x="6096" y="36575"/>
            <a:chExt cx="9144000" cy="683387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67055"/>
              <a:ext cx="9134856" cy="6803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488" y="1319783"/>
              <a:ext cx="1963420" cy="3139440"/>
            </a:xfrm>
            <a:custGeom>
              <a:avLst/>
              <a:gdLst/>
              <a:ahLst/>
              <a:cxnLst/>
              <a:rect l="l" t="t" r="r" b="b"/>
              <a:pathLst>
                <a:path w="1963420" h="3139440">
                  <a:moveTo>
                    <a:pt x="1962912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1962912" y="3139440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180" y="1346708"/>
            <a:ext cx="178498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«Вид</a:t>
            </a:r>
            <a:r>
              <a:rPr sz="18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сроки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пользования»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(аренда,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929" y="947420"/>
            <a:ext cx="9013190" cy="4986655"/>
            <a:chOff x="51816" y="920495"/>
            <a:chExt cx="9013190" cy="4986655"/>
          </a:xfrm>
        </p:grpSpPr>
        <p:sp>
          <p:nvSpPr>
            <p:cNvPr id="8" name="object 8"/>
            <p:cNvSpPr/>
            <p:nvPr/>
          </p:nvSpPr>
          <p:spPr>
            <a:xfrm>
              <a:off x="51816" y="1313687"/>
              <a:ext cx="2021205" cy="3157855"/>
            </a:xfrm>
            <a:custGeom>
              <a:avLst/>
              <a:gdLst/>
              <a:ahLst/>
              <a:cxnLst/>
              <a:rect l="l" t="t" r="r" b="b"/>
              <a:pathLst>
                <a:path w="2021205" h="3157854">
                  <a:moveTo>
                    <a:pt x="2014727" y="0"/>
                  </a:moveTo>
                  <a:lnTo>
                    <a:pt x="6096" y="0"/>
                  </a:lnTo>
                  <a:lnTo>
                    <a:pt x="0" y="3048"/>
                  </a:lnTo>
                  <a:lnTo>
                    <a:pt x="0" y="3151632"/>
                  </a:lnTo>
                  <a:lnTo>
                    <a:pt x="6096" y="3157728"/>
                  </a:lnTo>
                  <a:lnTo>
                    <a:pt x="2014727" y="3157728"/>
                  </a:lnTo>
                  <a:lnTo>
                    <a:pt x="2020824" y="3151632"/>
                  </a:lnTo>
                  <a:lnTo>
                    <a:pt x="2020824" y="3145536"/>
                  </a:lnTo>
                  <a:lnTo>
                    <a:pt x="24384" y="3145536"/>
                  </a:lnTo>
                  <a:lnTo>
                    <a:pt x="12192" y="3133344"/>
                  </a:lnTo>
                  <a:lnTo>
                    <a:pt x="24384" y="3133344"/>
                  </a:lnTo>
                  <a:lnTo>
                    <a:pt x="24384" y="24384"/>
                  </a:lnTo>
                  <a:lnTo>
                    <a:pt x="12191" y="24384"/>
                  </a:lnTo>
                  <a:lnTo>
                    <a:pt x="24384" y="12191"/>
                  </a:lnTo>
                  <a:lnTo>
                    <a:pt x="2020824" y="12191"/>
                  </a:lnTo>
                  <a:lnTo>
                    <a:pt x="2020824" y="3048"/>
                  </a:lnTo>
                  <a:lnTo>
                    <a:pt x="2014727" y="0"/>
                  </a:lnTo>
                  <a:close/>
                </a:path>
                <a:path w="2021205" h="3157854">
                  <a:moveTo>
                    <a:pt x="24384" y="3133344"/>
                  </a:moveTo>
                  <a:lnTo>
                    <a:pt x="12192" y="3133344"/>
                  </a:lnTo>
                  <a:lnTo>
                    <a:pt x="24384" y="3145536"/>
                  </a:lnTo>
                  <a:lnTo>
                    <a:pt x="24384" y="3133344"/>
                  </a:lnTo>
                  <a:close/>
                </a:path>
                <a:path w="2021205" h="3157854">
                  <a:moveTo>
                    <a:pt x="1993392" y="3133344"/>
                  </a:moveTo>
                  <a:lnTo>
                    <a:pt x="24384" y="3133344"/>
                  </a:lnTo>
                  <a:lnTo>
                    <a:pt x="24384" y="3145536"/>
                  </a:lnTo>
                  <a:lnTo>
                    <a:pt x="1993392" y="3145536"/>
                  </a:lnTo>
                  <a:lnTo>
                    <a:pt x="1993392" y="3133344"/>
                  </a:lnTo>
                  <a:close/>
                </a:path>
                <a:path w="2021205" h="3157854">
                  <a:moveTo>
                    <a:pt x="1993392" y="12191"/>
                  </a:moveTo>
                  <a:lnTo>
                    <a:pt x="1993392" y="3145536"/>
                  </a:lnTo>
                  <a:lnTo>
                    <a:pt x="2005583" y="3133344"/>
                  </a:lnTo>
                  <a:lnTo>
                    <a:pt x="2020824" y="3133344"/>
                  </a:lnTo>
                  <a:lnTo>
                    <a:pt x="2020824" y="24384"/>
                  </a:lnTo>
                  <a:lnTo>
                    <a:pt x="2005583" y="24384"/>
                  </a:lnTo>
                  <a:lnTo>
                    <a:pt x="1993392" y="12191"/>
                  </a:lnTo>
                  <a:close/>
                </a:path>
                <a:path w="2021205" h="3157854">
                  <a:moveTo>
                    <a:pt x="2020824" y="3133344"/>
                  </a:moveTo>
                  <a:lnTo>
                    <a:pt x="2005583" y="3133344"/>
                  </a:lnTo>
                  <a:lnTo>
                    <a:pt x="1993392" y="3145536"/>
                  </a:lnTo>
                  <a:lnTo>
                    <a:pt x="2020824" y="3145536"/>
                  </a:lnTo>
                  <a:lnTo>
                    <a:pt x="2020824" y="3133344"/>
                  </a:lnTo>
                  <a:close/>
                </a:path>
                <a:path w="2021205" h="3157854">
                  <a:moveTo>
                    <a:pt x="24384" y="12191"/>
                  </a:moveTo>
                  <a:lnTo>
                    <a:pt x="12191" y="24384"/>
                  </a:lnTo>
                  <a:lnTo>
                    <a:pt x="24384" y="24384"/>
                  </a:lnTo>
                  <a:lnTo>
                    <a:pt x="24384" y="12191"/>
                  </a:lnTo>
                  <a:close/>
                </a:path>
                <a:path w="2021205" h="3157854">
                  <a:moveTo>
                    <a:pt x="1993392" y="12191"/>
                  </a:moveTo>
                  <a:lnTo>
                    <a:pt x="24384" y="12191"/>
                  </a:lnTo>
                  <a:lnTo>
                    <a:pt x="24384" y="24384"/>
                  </a:lnTo>
                  <a:lnTo>
                    <a:pt x="1993392" y="24384"/>
                  </a:lnTo>
                  <a:lnTo>
                    <a:pt x="1993392" y="12191"/>
                  </a:lnTo>
                  <a:close/>
                </a:path>
                <a:path w="2021205" h="3157854">
                  <a:moveTo>
                    <a:pt x="2020824" y="12191"/>
                  </a:moveTo>
                  <a:lnTo>
                    <a:pt x="1993392" y="12191"/>
                  </a:lnTo>
                  <a:lnTo>
                    <a:pt x="2005583" y="24384"/>
                  </a:lnTo>
                  <a:lnTo>
                    <a:pt x="2020824" y="24384"/>
                  </a:lnTo>
                  <a:lnTo>
                    <a:pt x="2020824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0071" y="2886455"/>
              <a:ext cx="439420" cy="387350"/>
            </a:xfrm>
            <a:custGeom>
              <a:avLst/>
              <a:gdLst/>
              <a:ahLst/>
              <a:cxnLst/>
              <a:rect l="l" t="t" r="r" b="b"/>
              <a:pathLst>
                <a:path w="439419" h="387350">
                  <a:moveTo>
                    <a:pt x="70104" y="0"/>
                  </a:moveTo>
                  <a:lnTo>
                    <a:pt x="0" y="88391"/>
                  </a:lnTo>
                  <a:lnTo>
                    <a:pt x="313944" y="344423"/>
                  </a:lnTo>
                  <a:lnTo>
                    <a:pt x="280415" y="387095"/>
                  </a:lnTo>
                  <a:lnTo>
                    <a:pt x="438911" y="371855"/>
                  </a:lnTo>
                  <a:lnTo>
                    <a:pt x="420623" y="210311"/>
                  </a:lnTo>
                  <a:lnTo>
                    <a:pt x="387095" y="256031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1783" y="2868167"/>
              <a:ext cx="472440" cy="421005"/>
            </a:xfrm>
            <a:custGeom>
              <a:avLst/>
              <a:gdLst/>
              <a:ahLst/>
              <a:cxnLst/>
              <a:rect l="l" t="t" r="r" b="b"/>
              <a:pathLst>
                <a:path w="472439" h="421004">
                  <a:moveTo>
                    <a:pt x="315270" y="363122"/>
                  </a:moveTo>
                  <a:lnTo>
                    <a:pt x="268224" y="420624"/>
                  </a:lnTo>
                  <a:lnTo>
                    <a:pt x="326571" y="414528"/>
                  </a:lnTo>
                  <a:lnTo>
                    <a:pt x="307847" y="414528"/>
                  </a:lnTo>
                  <a:lnTo>
                    <a:pt x="295656" y="393192"/>
                  </a:lnTo>
                  <a:lnTo>
                    <a:pt x="326722" y="390261"/>
                  </a:lnTo>
                  <a:lnTo>
                    <a:pt x="341037" y="371856"/>
                  </a:lnTo>
                  <a:lnTo>
                    <a:pt x="326136" y="371856"/>
                  </a:lnTo>
                  <a:lnTo>
                    <a:pt x="315270" y="363122"/>
                  </a:lnTo>
                  <a:close/>
                </a:path>
                <a:path w="472439" h="421004">
                  <a:moveTo>
                    <a:pt x="326722" y="390261"/>
                  </a:moveTo>
                  <a:lnTo>
                    <a:pt x="295656" y="393192"/>
                  </a:lnTo>
                  <a:lnTo>
                    <a:pt x="307847" y="414528"/>
                  </a:lnTo>
                  <a:lnTo>
                    <a:pt x="326722" y="390261"/>
                  </a:lnTo>
                  <a:close/>
                </a:path>
                <a:path w="472439" h="421004">
                  <a:moveTo>
                    <a:pt x="443747" y="379221"/>
                  </a:moveTo>
                  <a:lnTo>
                    <a:pt x="326722" y="390261"/>
                  </a:lnTo>
                  <a:lnTo>
                    <a:pt x="307847" y="414528"/>
                  </a:lnTo>
                  <a:lnTo>
                    <a:pt x="326571" y="414528"/>
                  </a:lnTo>
                  <a:lnTo>
                    <a:pt x="472440" y="399288"/>
                  </a:lnTo>
                  <a:lnTo>
                    <a:pt x="471470" y="390144"/>
                  </a:lnTo>
                  <a:lnTo>
                    <a:pt x="445007" y="390144"/>
                  </a:lnTo>
                  <a:lnTo>
                    <a:pt x="443747" y="379221"/>
                  </a:lnTo>
                  <a:close/>
                </a:path>
                <a:path w="472439" h="421004">
                  <a:moveTo>
                    <a:pt x="457199" y="377952"/>
                  </a:moveTo>
                  <a:lnTo>
                    <a:pt x="443747" y="379221"/>
                  </a:lnTo>
                  <a:lnTo>
                    <a:pt x="445007" y="390144"/>
                  </a:lnTo>
                  <a:lnTo>
                    <a:pt x="457199" y="377952"/>
                  </a:lnTo>
                  <a:close/>
                </a:path>
                <a:path w="472439" h="421004">
                  <a:moveTo>
                    <a:pt x="470177" y="377952"/>
                  </a:moveTo>
                  <a:lnTo>
                    <a:pt x="457199" y="377952"/>
                  </a:lnTo>
                  <a:lnTo>
                    <a:pt x="445007" y="390144"/>
                  </a:lnTo>
                  <a:lnTo>
                    <a:pt x="471470" y="390144"/>
                  </a:lnTo>
                  <a:lnTo>
                    <a:pt x="470177" y="377952"/>
                  </a:lnTo>
                  <a:close/>
                </a:path>
                <a:path w="472439" h="421004">
                  <a:moveTo>
                    <a:pt x="454659" y="231648"/>
                  </a:moveTo>
                  <a:lnTo>
                    <a:pt x="426719" y="231648"/>
                  </a:lnTo>
                  <a:lnTo>
                    <a:pt x="451104" y="237744"/>
                  </a:lnTo>
                  <a:lnTo>
                    <a:pt x="430303" y="262704"/>
                  </a:lnTo>
                  <a:lnTo>
                    <a:pt x="443747" y="379221"/>
                  </a:lnTo>
                  <a:lnTo>
                    <a:pt x="457199" y="377952"/>
                  </a:lnTo>
                  <a:lnTo>
                    <a:pt x="470177" y="377952"/>
                  </a:lnTo>
                  <a:lnTo>
                    <a:pt x="454659" y="231648"/>
                  </a:lnTo>
                  <a:close/>
                </a:path>
                <a:path w="472439" h="421004">
                  <a:moveTo>
                    <a:pt x="323088" y="353568"/>
                  </a:moveTo>
                  <a:lnTo>
                    <a:pt x="315270" y="363122"/>
                  </a:lnTo>
                  <a:lnTo>
                    <a:pt x="326136" y="371856"/>
                  </a:lnTo>
                  <a:lnTo>
                    <a:pt x="323088" y="353568"/>
                  </a:lnTo>
                  <a:close/>
                </a:path>
                <a:path w="472439" h="421004">
                  <a:moveTo>
                    <a:pt x="342935" y="353568"/>
                  </a:moveTo>
                  <a:lnTo>
                    <a:pt x="323088" y="353568"/>
                  </a:lnTo>
                  <a:lnTo>
                    <a:pt x="326136" y="371856"/>
                  </a:lnTo>
                  <a:lnTo>
                    <a:pt x="341037" y="371856"/>
                  </a:lnTo>
                  <a:lnTo>
                    <a:pt x="350519" y="359664"/>
                  </a:lnTo>
                  <a:lnTo>
                    <a:pt x="342935" y="353568"/>
                  </a:lnTo>
                  <a:close/>
                </a:path>
                <a:path w="472439" h="421004">
                  <a:moveTo>
                    <a:pt x="88392" y="0"/>
                  </a:moveTo>
                  <a:lnTo>
                    <a:pt x="0" y="109728"/>
                  </a:lnTo>
                  <a:lnTo>
                    <a:pt x="315270" y="363122"/>
                  </a:lnTo>
                  <a:lnTo>
                    <a:pt x="323088" y="353568"/>
                  </a:lnTo>
                  <a:lnTo>
                    <a:pt x="342935" y="353568"/>
                  </a:lnTo>
                  <a:lnTo>
                    <a:pt x="47137" y="115824"/>
                  </a:lnTo>
                  <a:lnTo>
                    <a:pt x="27431" y="115824"/>
                  </a:lnTo>
                  <a:lnTo>
                    <a:pt x="24383" y="97536"/>
                  </a:lnTo>
                  <a:lnTo>
                    <a:pt x="42566" y="97536"/>
                  </a:lnTo>
                  <a:lnTo>
                    <a:pt x="93186" y="36370"/>
                  </a:lnTo>
                  <a:lnTo>
                    <a:pt x="82295" y="27432"/>
                  </a:lnTo>
                  <a:lnTo>
                    <a:pt x="121814" y="27432"/>
                  </a:lnTo>
                  <a:lnTo>
                    <a:pt x="88392" y="0"/>
                  </a:lnTo>
                  <a:close/>
                </a:path>
                <a:path w="472439" h="421004">
                  <a:moveTo>
                    <a:pt x="121814" y="27432"/>
                  </a:moveTo>
                  <a:lnTo>
                    <a:pt x="100583" y="27432"/>
                  </a:lnTo>
                  <a:lnTo>
                    <a:pt x="93186" y="36370"/>
                  </a:lnTo>
                  <a:lnTo>
                    <a:pt x="405383" y="292608"/>
                  </a:lnTo>
                  <a:lnTo>
                    <a:pt x="428243" y="265176"/>
                  </a:lnTo>
                  <a:lnTo>
                    <a:pt x="396239" y="265176"/>
                  </a:lnTo>
                  <a:lnTo>
                    <a:pt x="402362" y="257692"/>
                  </a:lnTo>
                  <a:lnTo>
                    <a:pt x="121814" y="27432"/>
                  </a:lnTo>
                  <a:close/>
                </a:path>
                <a:path w="472439" h="421004">
                  <a:moveTo>
                    <a:pt x="402362" y="257692"/>
                  </a:moveTo>
                  <a:lnTo>
                    <a:pt x="396239" y="265176"/>
                  </a:lnTo>
                  <a:lnTo>
                    <a:pt x="411480" y="265176"/>
                  </a:lnTo>
                  <a:lnTo>
                    <a:pt x="402362" y="257692"/>
                  </a:lnTo>
                  <a:close/>
                </a:path>
                <a:path w="472439" h="421004">
                  <a:moveTo>
                    <a:pt x="451104" y="198120"/>
                  </a:moveTo>
                  <a:lnTo>
                    <a:pt x="402362" y="257692"/>
                  </a:lnTo>
                  <a:lnTo>
                    <a:pt x="411480" y="265176"/>
                  </a:lnTo>
                  <a:lnTo>
                    <a:pt x="428243" y="265176"/>
                  </a:lnTo>
                  <a:lnTo>
                    <a:pt x="430303" y="262704"/>
                  </a:lnTo>
                  <a:lnTo>
                    <a:pt x="426719" y="231648"/>
                  </a:lnTo>
                  <a:lnTo>
                    <a:pt x="454659" y="231648"/>
                  </a:lnTo>
                  <a:lnTo>
                    <a:pt x="451104" y="198120"/>
                  </a:lnTo>
                  <a:close/>
                </a:path>
                <a:path w="472439" h="421004">
                  <a:moveTo>
                    <a:pt x="426719" y="231648"/>
                  </a:moveTo>
                  <a:lnTo>
                    <a:pt x="430303" y="262704"/>
                  </a:lnTo>
                  <a:lnTo>
                    <a:pt x="451104" y="237744"/>
                  </a:lnTo>
                  <a:lnTo>
                    <a:pt x="426719" y="231648"/>
                  </a:lnTo>
                  <a:close/>
                </a:path>
                <a:path w="472439" h="421004">
                  <a:moveTo>
                    <a:pt x="24383" y="97536"/>
                  </a:moveTo>
                  <a:lnTo>
                    <a:pt x="27431" y="115824"/>
                  </a:lnTo>
                  <a:lnTo>
                    <a:pt x="35303" y="106312"/>
                  </a:lnTo>
                  <a:lnTo>
                    <a:pt x="24383" y="97536"/>
                  </a:lnTo>
                  <a:close/>
                </a:path>
                <a:path w="472439" h="421004">
                  <a:moveTo>
                    <a:pt x="35303" y="106312"/>
                  </a:moveTo>
                  <a:lnTo>
                    <a:pt x="27431" y="115824"/>
                  </a:lnTo>
                  <a:lnTo>
                    <a:pt x="47137" y="115824"/>
                  </a:lnTo>
                  <a:lnTo>
                    <a:pt x="35303" y="106312"/>
                  </a:lnTo>
                  <a:close/>
                </a:path>
                <a:path w="472439" h="421004">
                  <a:moveTo>
                    <a:pt x="42566" y="97536"/>
                  </a:moveTo>
                  <a:lnTo>
                    <a:pt x="24383" y="97536"/>
                  </a:lnTo>
                  <a:lnTo>
                    <a:pt x="35303" y="106312"/>
                  </a:lnTo>
                  <a:lnTo>
                    <a:pt x="42566" y="97536"/>
                  </a:lnTo>
                  <a:close/>
                </a:path>
                <a:path w="472439" h="421004">
                  <a:moveTo>
                    <a:pt x="100583" y="27432"/>
                  </a:moveTo>
                  <a:lnTo>
                    <a:pt x="82295" y="27432"/>
                  </a:lnTo>
                  <a:lnTo>
                    <a:pt x="93186" y="36370"/>
                  </a:lnTo>
                  <a:lnTo>
                    <a:pt x="100583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3248" y="4453127"/>
              <a:ext cx="597535" cy="1435735"/>
            </a:xfrm>
            <a:custGeom>
              <a:avLst/>
              <a:gdLst/>
              <a:ahLst/>
              <a:cxnLst/>
              <a:rect l="l" t="t" r="r" b="b"/>
              <a:pathLst>
                <a:path w="597535" h="1435735">
                  <a:moveTo>
                    <a:pt x="106680" y="0"/>
                  </a:moveTo>
                  <a:lnTo>
                    <a:pt x="0" y="33527"/>
                  </a:lnTo>
                  <a:lnTo>
                    <a:pt x="435863" y="1347215"/>
                  </a:lnTo>
                  <a:lnTo>
                    <a:pt x="381000" y="1362455"/>
                  </a:lnTo>
                  <a:lnTo>
                    <a:pt x="524256" y="1435607"/>
                  </a:lnTo>
                  <a:lnTo>
                    <a:pt x="597407" y="1292351"/>
                  </a:lnTo>
                  <a:lnTo>
                    <a:pt x="542544" y="1310639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8007" y="4434839"/>
              <a:ext cx="637540" cy="1472565"/>
            </a:xfrm>
            <a:custGeom>
              <a:avLst/>
              <a:gdLst/>
              <a:ahLst/>
              <a:cxnLst/>
              <a:rect l="l" t="t" r="r" b="b"/>
              <a:pathLst>
                <a:path w="637539" h="1472564">
                  <a:moveTo>
                    <a:pt x="434966" y="1356659"/>
                  </a:moveTo>
                  <a:lnTo>
                    <a:pt x="362712" y="1380744"/>
                  </a:lnTo>
                  <a:lnTo>
                    <a:pt x="545591" y="1472184"/>
                  </a:lnTo>
                  <a:lnTo>
                    <a:pt x="557783" y="1447800"/>
                  </a:lnTo>
                  <a:lnTo>
                    <a:pt x="527303" y="1447800"/>
                  </a:lnTo>
                  <a:lnTo>
                    <a:pt x="533450" y="1435762"/>
                  </a:lnTo>
                  <a:lnTo>
                    <a:pt x="445935" y="1392936"/>
                  </a:lnTo>
                  <a:lnTo>
                    <a:pt x="399288" y="1392936"/>
                  </a:lnTo>
                  <a:lnTo>
                    <a:pt x="402335" y="1371600"/>
                  </a:lnTo>
                  <a:lnTo>
                    <a:pt x="466344" y="1371600"/>
                  </a:lnTo>
                  <a:lnTo>
                    <a:pt x="465332" y="1368552"/>
                  </a:lnTo>
                  <a:lnTo>
                    <a:pt x="438912" y="1368552"/>
                  </a:lnTo>
                  <a:lnTo>
                    <a:pt x="434966" y="1356659"/>
                  </a:lnTo>
                  <a:close/>
                </a:path>
                <a:path w="637539" h="1472564">
                  <a:moveTo>
                    <a:pt x="533450" y="1435762"/>
                  </a:moveTo>
                  <a:lnTo>
                    <a:pt x="527303" y="1447800"/>
                  </a:lnTo>
                  <a:lnTo>
                    <a:pt x="545591" y="1441704"/>
                  </a:lnTo>
                  <a:lnTo>
                    <a:pt x="533450" y="1435762"/>
                  </a:lnTo>
                  <a:close/>
                </a:path>
                <a:path w="637539" h="1472564">
                  <a:moveTo>
                    <a:pt x="629412" y="1304544"/>
                  </a:moveTo>
                  <a:lnTo>
                    <a:pt x="600456" y="1304544"/>
                  </a:lnTo>
                  <a:lnTo>
                    <a:pt x="615695" y="1322832"/>
                  </a:lnTo>
                  <a:lnTo>
                    <a:pt x="586349" y="1332169"/>
                  </a:lnTo>
                  <a:lnTo>
                    <a:pt x="533450" y="1435762"/>
                  </a:lnTo>
                  <a:lnTo>
                    <a:pt x="545591" y="1441704"/>
                  </a:lnTo>
                  <a:lnTo>
                    <a:pt x="527303" y="1447800"/>
                  </a:lnTo>
                  <a:lnTo>
                    <a:pt x="557783" y="1447800"/>
                  </a:lnTo>
                  <a:lnTo>
                    <a:pt x="629412" y="1304544"/>
                  </a:lnTo>
                  <a:close/>
                </a:path>
                <a:path w="637539" h="1472564">
                  <a:moveTo>
                    <a:pt x="402335" y="1371600"/>
                  </a:moveTo>
                  <a:lnTo>
                    <a:pt x="399288" y="1392936"/>
                  </a:lnTo>
                  <a:lnTo>
                    <a:pt x="427555" y="1383941"/>
                  </a:lnTo>
                  <a:lnTo>
                    <a:pt x="402335" y="1371600"/>
                  </a:lnTo>
                  <a:close/>
                </a:path>
                <a:path w="637539" h="1472564">
                  <a:moveTo>
                    <a:pt x="427555" y="1383941"/>
                  </a:moveTo>
                  <a:lnTo>
                    <a:pt x="399288" y="1392936"/>
                  </a:lnTo>
                  <a:lnTo>
                    <a:pt x="445935" y="1392936"/>
                  </a:lnTo>
                  <a:lnTo>
                    <a:pt x="427555" y="1383941"/>
                  </a:lnTo>
                  <a:close/>
                </a:path>
                <a:path w="637539" h="1472564">
                  <a:moveTo>
                    <a:pt x="466344" y="1371600"/>
                  </a:moveTo>
                  <a:lnTo>
                    <a:pt x="402335" y="1371600"/>
                  </a:lnTo>
                  <a:lnTo>
                    <a:pt x="427555" y="1383941"/>
                  </a:lnTo>
                  <a:lnTo>
                    <a:pt x="466344" y="1371600"/>
                  </a:lnTo>
                  <a:close/>
                </a:path>
                <a:path w="637539" h="1472564">
                  <a:moveTo>
                    <a:pt x="445007" y="1353312"/>
                  </a:moveTo>
                  <a:lnTo>
                    <a:pt x="434966" y="1356659"/>
                  </a:lnTo>
                  <a:lnTo>
                    <a:pt x="438912" y="1368552"/>
                  </a:lnTo>
                  <a:lnTo>
                    <a:pt x="445007" y="1353312"/>
                  </a:lnTo>
                  <a:close/>
                </a:path>
                <a:path w="637539" h="1472564">
                  <a:moveTo>
                    <a:pt x="460276" y="1353312"/>
                  </a:moveTo>
                  <a:lnTo>
                    <a:pt x="445007" y="1353312"/>
                  </a:lnTo>
                  <a:lnTo>
                    <a:pt x="438912" y="1368552"/>
                  </a:lnTo>
                  <a:lnTo>
                    <a:pt x="465332" y="1368552"/>
                  </a:lnTo>
                  <a:lnTo>
                    <a:pt x="460276" y="1353312"/>
                  </a:lnTo>
                  <a:close/>
                </a:path>
                <a:path w="637539" h="1472564">
                  <a:moveTo>
                    <a:pt x="131063" y="0"/>
                  </a:moveTo>
                  <a:lnTo>
                    <a:pt x="0" y="45720"/>
                  </a:lnTo>
                  <a:lnTo>
                    <a:pt x="434966" y="1356659"/>
                  </a:lnTo>
                  <a:lnTo>
                    <a:pt x="445007" y="1353312"/>
                  </a:lnTo>
                  <a:lnTo>
                    <a:pt x="460276" y="1353312"/>
                  </a:lnTo>
                  <a:lnTo>
                    <a:pt x="32488" y="64008"/>
                  </a:lnTo>
                  <a:lnTo>
                    <a:pt x="18287" y="64008"/>
                  </a:lnTo>
                  <a:lnTo>
                    <a:pt x="27431" y="48768"/>
                  </a:lnTo>
                  <a:lnTo>
                    <a:pt x="64008" y="48768"/>
                  </a:lnTo>
                  <a:lnTo>
                    <a:pt x="116093" y="31406"/>
                  </a:lnTo>
                  <a:lnTo>
                    <a:pt x="112775" y="21336"/>
                  </a:lnTo>
                  <a:lnTo>
                    <a:pt x="138126" y="21336"/>
                  </a:lnTo>
                  <a:lnTo>
                    <a:pt x="131063" y="0"/>
                  </a:lnTo>
                  <a:close/>
                </a:path>
                <a:path w="637539" h="1472564">
                  <a:moveTo>
                    <a:pt x="138126" y="21336"/>
                  </a:moveTo>
                  <a:lnTo>
                    <a:pt x="112775" y="21336"/>
                  </a:lnTo>
                  <a:lnTo>
                    <a:pt x="128015" y="27432"/>
                  </a:lnTo>
                  <a:lnTo>
                    <a:pt x="116093" y="31406"/>
                  </a:lnTo>
                  <a:lnTo>
                    <a:pt x="548639" y="1344168"/>
                  </a:lnTo>
                  <a:lnTo>
                    <a:pt x="586349" y="1332169"/>
                  </a:lnTo>
                  <a:lnTo>
                    <a:pt x="589561" y="1325880"/>
                  </a:lnTo>
                  <a:lnTo>
                    <a:pt x="569976" y="1325880"/>
                  </a:lnTo>
                  <a:lnTo>
                    <a:pt x="554735" y="1316736"/>
                  </a:lnTo>
                  <a:lnTo>
                    <a:pt x="565735" y="1313069"/>
                  </a:lnTo>
                  <a:lnTo>
                    <a:pt x="138126" y="21336"/>
                  </a:lnTo>
                  <a:close/>
                </a:path>
                <a:path w="637539" h="1472564">
                  <a:moveTo>
                    <a:pt x="600456" y="1304544"/>
                  </a:moveTo>
                  <a:lnTo>
                    <a:pt x="586349" y="1332169"/>
                  </a:lnTo>
                  <a:lnTo>
                    <a:pt x="615695" y="1322832"/>
                  </a:lnTo>
                  <a:lnTo>
                    <a:pt x="600456" y="1304544"/>
                  </a:lnTo>
                  <a:close/>
                </a:path>
                <a:path w="637539" h="1472564">
                  <a:moveTo>
                    <a:pt x="565735" y="1313069"/>
                  </a:moveTo>
                  <a:lnTo>
                    <a:pt x="554735" y="1316736"/>
                  </a:lnTo>
                  <a:lnTo>
                    <a:pt x="569976" y="1325880"/>
                  </a:lnTo>
                  <a:lnTo>
                    <a:pt x="565735" y="1313069"/>
                  </a:lnTo>
                  <a:close/>
                </a:path>
                <a:path w="637539" h="1472564">
                  <a:moveTo>
                    <a:pt x="637032" y="1289304"/>
                  </a:moveTo>
                  <a:lnTo>
                    <a:pt x="565735" y="1313069"/>
                  </a:lnTo>
                  <a:lnTo>
                    <a:pt x="569976" y="1325880"/>
                  </a:lnTo>
                  <a:lnTo>
                    <a:pt x="589561" y="1325880"/>
                  </a:lnTo>
                  <a:lnTo>
                    <a:pt x="600456" y="1304544"/>
                  </a:lnTo>
                  <a:lnTo>
                    <a:pt x="629412" y="1304544"/>
                  </a:lnTo>
                  <a:lnTo>
                    <a:pt x="637032" y="1289304"/>
                  </a:lnTo>
                  <a:close/>
                </a:path>
                <a:path w="637539" h="1472564">
                  <a:moveTo>
                    <a:pt x="27431" y="48768"/>
                  </a:moveTo>
                  <a:lnTo>
                    <a:pt x="18287" y="64008"/>
                  </a:lnTo>
                  <a:lnTo>
                    <a:pt x="31074" y="59745"/>
                  </a:lnTo>
                  <a:lnTo>
                    <a:pt x="27431" y="48768"/>
                  </a:lnTo>
                  <a:close/>
                </a:path>
                <a:path w="637539" h="1472564">
                  <a:moveTo>
                    <a:pt x="31074" y="59745"/>
                  </a:moveTo>
                  <a:lnTo>
                    <a:pt x="18287" y="64008"/>
                  </a:lnTo>
                  <a:lnTo>
                    <a:pt x="32488" y="64008"/>
                  </a:lnTo>
                  <a:lnTo>
                    <a:pt x="31074" y="59745"/>
                  </a:lnTo>
                  <a:close/>
                </a:path>
                <a:path w="637539" h="1472564">
                  <a:moveTo>
                    <a:pt x="64008" y="48768"/>
                  </a:moveTo>
                  <a:lnTo>
                    <a:pt x="27431" y="48768"/>
                  </a:lnTo>
                  <a:lnTo>
                    <a:pt x="31074" y="59745"/>
                  </a:lnTo>
                  <a:lnTo>
                    <a:pt x="64008" y="48768"/>
                  </a:lnTo>
                  <a:close/>
                </a:path>
                <a:path w="637539" h="1472564">
                  <a:moveTo>
                    <a:pt x="112775" y="21336"/>
                  </a:moveTo>
                  <a:lnTo>
                    <a:pt x="116093" y="31406"/>
                  </a:lnTo>
                  <a:lnTo>
                    <a:pt x="128015" y="27432"/>
                  </a:lnTo>
                  <a:lnTo>
                    <a:pt x="112775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3351" y="920495"/>
              <a:ext cx="3581400" cy="4803775"/>
            </a:xfrm>
            <a:custGeom>
              <a:avLst/>
              <a:gdLst/>
              <a:ahLst/>
              <a:cxnLst/>
              <a:rect l="l" t="t" r="r" b="b"/>
              <a:pathLst>
                <a:path w="3581400" h="4803775">
                  <a:moveTo>
                    <a:pt x="3581400" y="0"/>
                  </a:moveTo>
                  <a:lnTo>
                    <a:pt x="0" y="0"/>
                  </a:lnTo>
                  <a:lnTo>
                    <a:pt x="0" y="4803648"/>
                  </a:lnTo>
                  <a:lnTo>
                    <a:pt x="3581400" y="4803648"/>
                  </a:lnTo>
                  <a:lnTo>
                    <a:pt x="35814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10274" y="1020127"/>
            <a:ext cx="3569589" cy="4760278"/>
          </a:xfrm>
          <a:prstGeom prst="rect">
            <a:avLst/>
          </a:prstGeom>
          <a:ln w="114300"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«Основание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пользования»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(договор, фактическое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др.),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номер)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пользование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как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предоставившего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sz="1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недвижимого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щества</a:t>
            </a:r>
            <a:endParaRPr lang="ru-RU" sz="1800" b="1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54351" y="1164336"/>
            <a:ext cx="3472179" cy="4837430"/>
            <a:chOff x="2054351" y="1164336"/>
            <a:chExt cx="3472179" cy="4837430"/>
          </a:xfrm>
        </p:grpSpPr>
        <p:sp>
          <p:nvSpPr>
            <p:cNvPr id="16" name="object 16"/>
            <p:cNvSpPr/>
            <p:nvPr/>
          </p:nvSpPr>
          <p:spPr>
            <a:xfrm>
              <a:off x="2072639" y="4130040"/>
              <a:ext cx="295910" cy="323215"/>
            </a:xfrm>
            <a:custGeom>
              <a:avLst/>
              <a:gdLst/>
              <a:ahLst/>
              <a:cxnLst/>
              <a:rect l="l" t="t" r="r" b="b"/>
              <a:pathLst>
                <a:path w="295910" h="323214">
                  <a:moveTo>
                    <a:pt x="88391" y="0"/>
                  </a:moveTo>
                  <a:lnTo>
                    <a:pt x="0" y="73152"/>
                  </a:lnTo>
                  <a:lnTo>
                    <a:pt x="164591" y="271272"/>
                  </a:lnTo>
                  <a:lnTo>
                    <a:pt x="121919" y="307848"/>
                  </a:lnTo>
                  <a:lnTo>
                    <a:pt x="280415" y="323088"/>
                  </a:lnTo>
                  <a:lnTo>
                    <a:pt x="295656" y="161544"/>
                  </a:lnTo>
                  <a:lnTo>
                    <a:pt x="252983" y="198120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351" y="4111752"/>
              <a:ext cx="329565" cy="353695"/>
            </a:xfrm>
            <a:custGeom>
              <a:avLst/>
              <a:gdLst/>
              <a:ahLst/>
              <a:cxnLst/>
              <a:rect l="l" t="t" r="r" b="b"/>
              <a:pathLst>
                <a:path w="329564" h="353695">
                  <a:moveTo>
                    <a:pt x="165950" y="289279"/>
                  </a:moveTo>
                  <a:lnTo>
                    <a:pt x="109727" y="335280"/>
                  </a:lnTo>
                  <a:lnTo>
                    <a:pt x="310895" y="353568"/>
                  </a:lnTo>
                  <a:lnTo>
                    <a:pt x="312281" y="338328"/>
                  </a:lnTo>
                  <a:lnTo>
                    <a:pt x="286512" y="338328"/>
                  </a:lnTo>
                  <a:lnTo>
                    <a:pt x="286805" y="335280"/>
                  </a:lnTo>
                  <a:lnTo>
                    <a:pt x="149351" y="335280"/>
                  </a:lnTo>
                  <a:lnTo>
                    <a:pt x="140207" y="313944"/>
                  </a:lnTo>
                  <a:lnTo>
                    <a:pt x="175260" y="313944"/>
                  </a:lnTo>
                  <a:lnTo>
                    <a:pt x="193765" y="298704"/>
                  </a:lnTo>
                  <a:lnTo>
                    <a:pt x="173735" y="298704"/>
                  </a:lnTo>
                  <a:lnTo>
                    <a:pt x="165950" y="289279"/>
                  </a:lnTo>
                  <a:close/>
                </a:path>
                <a:path w="329564" h="353695">
                  <a:moveTo>
                    <a:pt x="287520" y="327841"/>
                  </a:moveTo>
                  <a:lnTo>
                    <a:pt x="286512" y="338328"/>
                  </a:lnTo>
                  <a:lnTo>
                    <a:pt x="301751" y="329184"/>
                  </a:lnTo>
                  <a:lnTo>
                    <a:pt x="287520" y="327841"/>
                  </a:lnTo>
                  <a:close/>
                </a:path>
                <a:path w="329564" h="353695">
                  <a:moveTo>
                    <a:pt x="326690" y="179832"/>
                  </a:moveTo>
                  <a:lnTo>
                    <a:pt x="301751" y="179832"/>
                  </a:lnTo>
                  <a:lnTo>
                    <a:pt x="323088" y="188976"/>
                  </a:lnTo>
                  <a:lnTo>
                    <a:pt x="298937" y="209101"/>
                  </a:lnTo>
                  <a:lnTo>
                    <a:pt x="287520" y="327841"/>
                  </a:lnTo>
                  <a:lnTo>
                    <a:pt x="301751" y="329184"/>
                  </a:lnTo>
                  <a:lnTo>
                    <a:pt x="286512" y="338328"/>
                  </a:lnTo>
                  <a:lnTo>
                    <a:pt x="312281" y="338328"/>
                  </a:lnTo>
                  <a:lnTo>
                    <a:pt x="326690" y="179832"/>
                  </a:lnTo>
                  <a:close/>
                </a:path>
                <a:path w="329564" h="353695">
                  <a:moveTo>
                    <a:pt x="140207" y="313944"/>
                  </a:moveTo>
                  <a:lnTo>
                    <a:pt x="149351" y="335280"/>
                  </a:lnTo>
                  <a:lnTo>
                    <a:pt x="171657" y="316910"/>
                  </a:lnTo>
                  <a:lnTo>
                    <a:pt x="140207" y="313944"/>
                  </a:lnTo>
                  <a:close/>
                </a:path>
                <a:path w="329564" h="353695">
                  <a:moveTo>
                    <a:pt x="171657" y="316910"/>
                  </a:moveTo>
                  <a:lnTo>
                    <a:pt x="149351" y="335280"/>
                  </a:lnTo>
                  <a:lnTo>
                    <a:pt x="286805" y="335280"/>
                  </a:lnTo>
                  <a:lnTo>
                    <a:pt x="287520" y="327841"/>
                  </a:lnTo>
                  <a:lnTo>
                    <a:pt x="171657" y="316910"/>
                  </a:lnTo>
                  <a:close/>
                </a:path>
                <a:path w="329564" h="353695">
                  <a:moveTo>
                    <a:pt x="175260" y="313944"/>
                  </a:moveTo>
                  <a:lnTo>
                    <a:pt x="140207" y="313944"/>
                  </a:lnTo>
                  <a:lnTo>
                    <a:pt x="171657" y="316910"/>
                  </a:lnTo>
                  <a:lnTo>
                    <a:pt x="175260" y="313944"/>
                  </a:lnTo>
                  <a:close/>
                </a:path>
                <a:path w="329564" h="353695">
                  <a:moveTo>
                    <a:pt x="176783" y="280416"/>
                  </a:moveTo>
                  <a:lnTo>
                    <a:pt x="165950" y="289279"/>
                  </a:lnTo>
                  <a:lnTo>
                    <a:pt x="173735" y="298704"/>
                  </a:lnTo>
                  <a:lnTo>
                    <a:pt x="176783" y="280416"/>
                  </a:lnTo>
                  <a:close/>
                </a:path>
                <a:path w="329564" h="353695">
                  <a:moveTo>
                    <a:pt x="191096" y="280416"/>
                  </a:moveTo>
                  <a:lnTo>
                    <a:pt x="176783" y="280416"/>
                  </a:lnTo>
                  <a:lnTo>
                    <a:pt x="173735" y="298704"/>
                  </a:lnTo>
                  <a:lnTo>
                    <a:pt x="193765" y="298704"/>
                  </a:lnTo>
                  <a:lnTo>
                    <a:pt x="201168" y="292608"/>
                  </a:lnTo>
                  <a:lnTo>
                    <a:pt x="191096" y="280416"/>
                  </a:lnTo>
                  <a:close/>
                </a:path>
                <a:path w="329564" h="353695">
                  <a:moveTo>
                    <a:pt x="106679" y="0"/>
                  </a:moveTo>
                  <a:lnTo>
                    <a:pt x="0" y="88392"/>
                  </a:lnTo>
                  <a:lnTo>
                    <a:pt x="165950" y="289279"/>
                  </a:lnTo>
                  <a:lnTo>
                    <a:pt x="176783" y="280416"/>
                  </a:lnTo>
                  <a:lnTo>
                    <a:pt x="191096" y="280416"/>
                  </a:lnTo>
                  <a:lnTo>
                    <a:pt x="42539" y="100584"/>
                  </a:lnTo>
                  <a:lnTo>
                    <a:pt x="27431" y="100584"/>
                  </a:lnTo>
                  <a:lnTo>
                    <a:pt x="27431" y="82296"/>
                  </a:lnTo>
                  <a:lnTo>
                    <a:pt x="48768" y="82296"/>
                  </a:lnTo>
                  <a:lnTo>
                    <a:pt x="103842" y="35089"/>
                  </a:lnTo>
                  <a:lnTo>
                    <a:pt x="97535" y="27432"/>
                  </a:lnTo>
                  <a:lnTo>
                    <a:pt x="129674" y="27432"/>
                  </a:lnTo>
                  <a:lnTo>
                    <a:pt x="106679" y="0"/>
                  </a:lnTo>
                  <a:close/>
                </a:path>
                <a:path w="329564" h="353695">
                  <a:moveTo>
                    <a:pt x="129674" y="27432"/>
                  </a:moveTo>
                  <a:lnTo>
                    <a:pt x="112775" y="27432"/>
                  </a:lnTo>
                  <a:lnTo>
                    <a:pt x="103842" y="35089"/>
                  </a:lnTo>
                  <a:lnTo>
                    <a:pt x="268224" y="234696"/>
                  </a:lnTo>
                  <a:lnTo>
                    <a:pt x="298937" y="209101"/>
                  </a:lnTo>
                  <a:lnTo>
                    <a:pt x="299114" y="207264"/>
                  </a:lnTo>
                  <a:lnTo>
                    <a:pt x="262127" y="207264"/>
                  </a:lnTo>
                  <a:lnTo>
                    <a:pt x="272976" y="198388"/>
                  </a:lnTo>
                  <a:lnTo>
                    <a:pt x="129674" y="27432"/>
                  </a:lnTo>
                  <a:close/>
                </a:path>
                <a:path w="329564" h="353695">
                  <a:moveTo>
                    <a:pt x="301751" y="179832"/>
                  </a:moveTo>
                  <a:lnTo>
                    <a:pt x="298937" y="209101"/>
                  </a:lnTo>
                  <a:lnTo>
                    <a:pt x="323088" y="188976"/>
                  </a:lnTo>
                  <a:lnTo>
                    <a:pt x="301751" y="179832"/>
                  </a:lnTo>
                  <a:close/>
                </a:path>
                <a:path w="329564" h="353695">
                  <a:moveTo>
                    <a:pt x="272976" y="198388"/>
                  </a:moveTo>
                  <a:lnTo>
                    <a:pt x="262127" y="207264"/>
                  </a:lnTo>
                  <a:lnTo>
                    <a:pt x="280415" y="207264"/>
                  </a:lnTo>
                  <a:lnTo>
                    <a:pt x="272976" y="198388"/>
                  </a:lnTo>
                  <a:close/>
                </a:path>
                <a:path w="329564" h="353695">
                  <a:moveTo>
                    <a:pt x="329183" y="152400"/>
                  </a:moveTo>
                  <a:lnTo>
                    <a:pt x="272976" y="198388"/>
                  </a:lnTo>
                  <a:lnTo>
                    <a:pt x="280415" y="207264"/>
                  </a:lnTo>
                  <a:lnTo>
                    <a:pt x="299114" y="207264"/>
                  </a:lnTo>
                  <a:lnTo>
                    <a:pt x="301751" y="179832"/>
                  </a:lnTo>
                  <a:lnTo>
                    <a:pt x="326690" y="179832"/>
                  </a:lnTo>
                  <a:lnTo>
                    <a:pt x="329183" y="152400"/>
                  </a:lnTo>
                  <a:close/>
                </a:path>
                <a:path w="329564" h="353695">
                  <a:moveTo>
                    <a:pt x="27431" y="82296"/>
                  </a:moveTo>
                  <a:lnTo>
                    <a:pt x="27431" y="100584"/>
                  </a:lnTo>
                  <a:lnTo>
                    <a:pt x="36276" y="93002"/>
                  </a:lnTo>
                  <a:lnTo>
                    <a:pt x="27431" y="82296"/>
                  </a:lnTo>
                  <a:close/>
                </a:path>
                <a:path w="329564" h="353695">
                  <a:moveTo>
                    <a:pt x="36276" y="93002"/>
                  </a:moveTo>
                  <a:lnTo>
                    <a:pt x="27431" y="100584"/>
                  </a:lnTo>
                  <a:lnTo>
                    <a:pt x="42539" y="100584"/>
                  </a:lnTo>
                  <a:lnTo>
                    <a:pt x="36276" y="93002"/>
                  </a:lnTo>
                  <a:close/>
                </a:path>
                <a:path w="329564" h="353695">
                  <a:moveTo>
                    <a:pt x="48768" y="82296"/>
                  </a:moveTo>
                  <a:lnTo>
                    <a:pt x="27431" y="82296"/>
                  </a:lnTo>
                  <a:lnTo>
                    <a:pt x="36276" y="93002"/>
                  </a:lnTo>
                  <a:lnTo>
                    <a:pt x="48768" y="82296"/>
                  </a:lnTo>
                  <a:close/>
                </a:path>
                <a:path w="329564" h="353695">
                  <a:moveTo>
                    <a:pt x="112775" y="27432"/>
                  </a:moveTo>
                  <a:lnTo>
                    <a:pt x="97535" y="27432"/>
                  </a:lnTo>
                  <a:lnTo>
                    <a:pt x="103842" y="35089"/>
                  </a:lnTo>
                  <a:lnTo>
                    <a:pt x="112775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72639" y="1188720"/>
              <a:ext cx="652780" cy="615950"/>
            </a:xfrm>
            <a:custGeom>
              <a:avLst/>
              <a:gdLst/>
              <a:ahLst/>
              <a:cxnLst/>
              <a:rect l="l" t="t" r="r" b="b"/>
              <a:pathLst>
                <a:path w="652780" h="615950">
                  <a:moveTo>
                    <a:pt x="490727" y="0"/>
                  </a:moveTo>
                  <a:lnTo>
                    <a:pt x="530351" y="39624"/>
                  </a:lnTo>
                  <a:lnTo>
                    <a:pt x="0" y="533400"/>
                  </a:lnTo>
                  <a:lnTo>
                    <a:pt x="79247" y="615695"/>
                  </a:lnTo>
                  <a:lnTo>
                    <a:pt x="606551" y="121919"/>
                  </a:lnTo>
                  <a:lnTo>
                    <a:pt x="646176" y="164591"/>
                  </a:lnTo>
                  <a:lnTo>
                    <a:pt x="652272" y="3047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4351" y="1173480"/>
              <a:ext cx="683260" cy="649605"/>
            </a:xfrm>
            <a:custGeom>
              <a:avLst/>
              <a:gdLst/>
              <a:ahLst/>
              <a:cxnLst/>
              <a:rect l="l" t="t" r="r" b="b"/>
              <a:pathLst>
                <a:path w="683260" h="649605">
                  <a:moveTo>
                    <a:pt x="530269" y="54320"/>
                  </a:moveTo>
                  <a:lnTo>
                    <a:pt x="0" y="548640"/>
                  </a:lnTo>
                  <a:lnTo>
                    <a:pt x="94487" y="649224"/>
                  </a:lnTo>
                  <a:lnTo>
                    <a:pt x="123915" y="621792"/>
                  </a:lnTo>
                  <a:lnTo>
                    <a:pt x="88391" y="621792"/>
                  </a:lnTo>
                  <a:lnTo>
                    <a:pt x="98030" y="612810"/>
                  </a:lnTo>
                  <a:lnTo>
                    <a:pt x="45042" y="557784"/>
                  </a:lnTo>
                  <a:lnTo>
                    <a:pt x="27431" y="557784"/>
                  </a:lnTo>
                  <a:lnTo>
                    <a:pt x="27431" y="539496"/>
                  </a:lnTo>
                  <a:lnTo>
                    <a:pt x="47050" y="539496"/>
                  </a:lnTo>
                  <a:lnTo>
                    <a:pt x="557118" y="64008"/>
                  </a:lnTo>
                  <a:lnTo>
                    <a:pt x="539496" y="64008"/>
                  </a:lnTo>
                  <a:lnTo>
                    <a:pt x="530269" y="54320"/>
                  </a:lnTo>
                  <a:close/>
                </a:path>
                <a:path w="683260" h="649605">
                  <a:moveTo>
                    <a:pt x="98030" y="612810"/>
                  </a:moveTo>
                  <a:lnTo>
                    <a:pt x="88391" y="621792"/>
                  </a:lnTo>
                  <a:lnTo>
                    <a:pt x="106679" y="621792"/>
                  </a:lnTo>
                  <a:lnTo>
                    <a:pt x="98030" y="612810"/>
                  </a:lnTo>
                  <a:close/>
                </a:path>
                <a:path w="683260" h="649605">
                  <a:moveTo>
                    <a:pt x="624839" y="121920"/>
                  </a:moveTo>
                  <a:lnTo>
                    <a:pt x="98030" y="612810"/>
                  </a:lnTo>
                  <a:lnTo>
                    <a:pt x="106679" y="621792"/>
                  </a:lnTo>
                  <a:lnTo>
                    <a:pt x="123915" y="621792"/>
                  </a:lnTo>
                  <a:lnTo>
                    <a:pt x="624296" y="155334"/>
                  </a:lnTo>
                  <a:lnTo>
                    <a:pt x="615696" y="146304"/>
                  </a:lnTo>
                  <a:lnTo>
                    <a:pt x="649224" y="146304"/>
                  </a:lnTo>
                  <a:lnTo>
                    <a:pt x="624839" y="121920"/>
                  </a:lnTo>
                  <a:close/>
                </a:path>
                <a:path w="683260" h="649605">
                  <a:moveTo>
                    <a:pt x="27431" y="539496"/>
                  </a:moveTo>
                  <a:lnTo>
                    <a:pt x="27431" y="557784"/>
                  </a:lnTo>
                  <a:lnTo>
                    <a:pt x="36712" y="549133"/>
                  </a:lnTo>
                  <a:lnTo>
                    <a:pt x="27431" y="539496"/>
                  </a:lnTo>
                  <a:close/>
                </a:path>
                <a:path w="683260" h="649605">
                  <a:moveTo>
                    <a:pt x="36712" y="549133"/>
                  </a:moveTo>
                  <a:lnTo>
                    <a:pt x="27431" y="557784"/>
                  </a:lnTo>
                  <a:lnTo>
                    <a:pt x="45042" y="557784"/>
                  </a:lnTo>
                  <a:lnTo>
                    <a:pt x="36712" y="549133"/>
                  </a:lnTo>
                  <a:close/>
                </a:path>
                <a:path w="683260" h="649605">
                  <a:moveTo>
                    <a:pt x="47050" y="539496"/>
                  </a:moveTo>
                  <a:lnTo>
                    <a:pt x="27431" y="539496"/>
                  </a:lnTo>
                  <a:lnTo>
                    <a:pt x="36712" y="549133"/>
                  </a:lnTo>
                  <a:lnTo>
                    <a:pt x="47050" y="539496"/>
                  </a:lnTo>
                  <a:close/>
                </a:path>
                <a:path w="683260" h="649605">
                  <a:moveTo>
                    <a:pt x="649224" y="146304"/>
                  </a:moveTo>
                  <a:lnTo>
                    <a:pt x="633984" y="146304"/>
                  </a:lnTo>
                  <a:lnTo>
                    <a:pt x="624296" y="155334"/>
                  </a:lnTo>
                  <a:lnTo>
                    <a:pt x="676655" y="210312"/>
                  </a:lnTo>
                  <a:lnTo>
                    <a:pt x="677565" y="179832"/>
                  </a:lnTo>
                  <a:lnTo>
                    <a:pt x="652272" y="179832"/>
                  </a:lnTo>
                  <a:lnTo>
                    <a:pt x="653380" y="150460"/>
                  </a:lnTo>
                  <a:lnTo>
                    <a:pt x="649224" y="146304"/>
                  </a:lnTo>
                  <a:close/>
                </a:path>
                <a:path w="683260" h="649605">
                  <a:moveTo>
                    <a:pt x="653380" y="150460"/>
                  </a:moveTo>
                  <a:lnTo>
                    <a:pt x="652272" y="179832"/>
                  </a:lnTo>
                  <a:lnTo>
                    <a:pt x="673607" y="170687"/>
                  </a:lnTo>
                  <a:lnTo>
                    <a:pt x="653380" y="150460"/>
                  </a:lnTo>
                  <a:close/>
                </a:path>
                <a:path w="683260" h="649605">
                  <a:moveTo>
                    <a:pt x="682388" y="18287"/>
                  </a:moveTo>
                  <a:lnTo>
                    <a:pt x="658367" y="18287"/>
                  </a:lnTo>
                  <a:lnTo>
                    <a:pt x="670560" y="33528"/>
                  </a:lnTo>
                  <a:lnTo>
                    <a:pt x="657792" y="33528"/>
                  </a:lnTo>
                  <a:lnTo>
                    <a:pt x="653380" y="150460"/>
                  </a:lnTo>
                  <a:lnTo>
                    <a:pt x="673607" y="170687"/>
                  </a:lnTo>
                  <a:lnTo>
                    <a:pt x="652272" y="179832"/>
                  </a:lnTo>
                  <a:lnTo>
                    <a:pt x="677565" y="179832"/>
                  </a:lnTo>
                  <a:lnTo>
                    <a:pt x="681933" y="33528"/>
                  </a:lnTo>
                  <a:lnTo>
                    <a:pt x="670560" y="33528"/>
                  </a:lnTo>
                  <a:lnTo>
                    <a:pt x="657811" y="33046"/>
                  </a:lnTo>
                  <a:lnTo>
                    <a:pt x="681947" y="33046"/>
                  </a:lnTo>
                  <a:lnTo>
                    <a:pt x="682388" y="18287"/>
                  </a:lnTo>
                  <a:close/>
                </a:path>
                <a:path w="683260" h="649605">
                  <a:moveTo>
                    <a:pt x="633984" y="146304"/>
                  </a:moveTo>
                  <a:lnTo>
                    <a:pt x="615696" y="146304"/>
                  </a:lnTo>
                  <a:lnTo>
                    <a:pt x="624296" y="155334"/>
                  </a:lnTo>
                  <a:lnTo>
                    <a:pt x="633984" y="146304"/>
                  </a:lnTo>
                  <a:close/>
                </a:path>
                <a:path w="683260" h="649605">
                  <a:moveTo>
                    <a:pt x="539496" y="45720"/>
                  </a:moveTo>
                  <a:lnTo>
                    <a:pt x="530269" y="54320"/>
                  </a:lnTo>
                  <a:lnTo>
                    <a:pt x="539496" y="64008"/>
                  </a:lnTo>
                  <a:lnTo>
                    <a:pt x="539496" y="45720"/>
                  </a:lnTo>
                  <a:close/>
                </a:path>
                <a:path w="683260" h="649605">
                  <a:moveTo>
                    <a:pt x="557783" y="45720"/>
                  </a:moveTo>
                  <a:lnTo>
                    <a:pt x="539496" y="45720"/>
                  </a:lnTo>
                  <a:lnTo>
                    <a:pt x="539496" y="64008"/>
                  </a:lnTo>
                  <a:lnTo>
                    <a:pt x="557118" y="64008"/>
                  </a:lnTo>
                  <a:lnTo>
                    <a:pt x="566927" y="54864"/>
                  </a:lnTo>
                  <a:lnTo>
                    <a:pt x="557783" y="45720"/>
                  </a:lnTo>
                  <a:close/>
                </a:path>
                <a:path w="683260" h="649605">
                  <a:moveTo>
                    <a:pt x="478536" y="0"/>
                  </a:moveTo>
                  <a:lnTo>
                    <a:pt x="530269" y="54320"/>
                  </a:lnTo>
                  <a:lnTo>
                    <a:pt x="539496" y="45720"/>
                  </a:lnTo>
                  <a:lnTo>
                    <a:pt x="557783" y="45720"/>
                  </a:lnTo>
                  <a:lnTo>
                    <a:pt x="540691" y="28627"/>
                  </a:lnTo>
                  <a:lnTo>
                    <a:pt x="509015" y="27432"/>
                  </a:lnTo>
                  <a:lnTo>
                    <a:pt x="518160" y="6096"/>
                  </a:lnTo>
                  <a:lnTo>
                    <a:pt x="682751" y="6096"/>
                  </a:lnTo>
                  <a:lnTo>
                    <a:pt x="478536" y="0"/>
                  </a:lnTo>
                  <a:close/>
                </a:path>
                <a:path w="683260" h="649605">
                  <a:moveTo>
                    <a:pt x="658367" y="18287"/>
                  </a:moveTo>
                  <a:lnTo>
                    <a:pt x="657811" y="33046"/>
                  </a:lnTo>
                  <a:lnTo>
                    <a:pt x="670560" y="33528"/>
                  </a:lnTo>
                  <a:lnTo>
                    <a:pt x="658367" y="18287"/>
                  </a:lnTo>
                  <a:close/>
                </a:path>
                <a:path w="683260" h="649605">
                  <a:moveTo>
                    <a:pt x="682751" y="6096"/>
                  </a:moveTo>
                  <a:lnTo>
                    <a:pt x="518160" y="6096"/>
                  </a:lnTo>
                  <a:lnTo>
                    <a:pt x="540691" y="28627"/>
                  </a:lnTo>
                  <a:lnTo>
                    <a:pt x="657811" y="33046"/>
                  </a:lnTo>
                  <a:lnTo>
                    <a:pt x="658367" y="18287"/>
                  </a:lnTo>
                  <a:lnTo>
                    <a:pt x="682388" y="18287"/>
                  </a:lnTo>
                  <a:lnTo>
                    <a:pt x="682751" y="6096"/>
                  </a:lnTo>
                  <a:close/>
                </a:path>
                <a:path w="683260" h="649605">
                  <a:moveTo>
                    <a:pt x="518160" y="6096"/>
                  </a:moveTo>
                  <a:lnTo>
                    <a:pt x="509015" y="27432"/>
                  </a:lnTo>
                  <a:lnTo>
                    <a:pt x="540691" y="28627"/>
                  </a:lnTo>
                  <a:lnTo>
                    <a:pt x="518160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01183" y="1179576"/>
              <a:ext cx="558165" cy="487680"/>
            </a:xfrm>
            <a:custGeom>
              <a:avLst/>
              <a:gdLst/>
              <a:ahLst/>
              <a:cxnLst/>
              <a:rect l="l" t="t" r="r" b="b"/>
              <a:pathLst>
                <a:path w="558164" h="487680">
                  <a:moveTo>
                    <a:pt x="158496" y="0"/>
                  </a:moveTo>
                  <a:lnTo>
                    <a:pt x="0" y="18287"/>
                  </a:lnTo>
                  <a:lnTo>
                    <a:pt x="15240" y="176784"/>
                  </a:lnTo>
                  <a:lnTo>
                    <a:pt x="51816" y="134112"/>
                  </a:lnTo>
                  <a:lnTo>
                    <a:pt x="487680" y="487680"/>
                  </a:lnTo>
                  <a:lnTo>
                    <a:pt x="557784" y="399288"/>
                  </a:lnTo>
                  <a:lnTo>
                    <a:pt x="124968" y="45720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85944" y="1164336"/>
              <a:ext cx="591820" cy="521334"/>
            </a:xfrm>
            <a:custGeom>
              <a:avLst/>
              <a:gdLst/>
              <a:ahLst/>
              <a:cxnLst/>
              <a:rect l="l" t="t" r="r" b="b"/>
              <a:pathLst>
                <a:path w="591820" h="521335">
                  <a:moveTo>
                    <a:pt x="96972" y="155448"/>
                  </a:moveTo>
                  <a:lnTo>
                    <a:pt x="76200" y="155448"/>
                  </a:lnTo>
                  <a:lnTo>
                    <a:pt x="68606" y="164728"/>
                  </a:lnTo>
                  <a:lnTo>
                    <a:pt x="505968" y="521208"/>
                  </a:lnTo>
                  <a:lnTo>
                    <a:pt x="527304" y="493775"/>
                  </a:lnTo>
                  <a:lnTo>
                    <a:pt x="493775" y="493775"/>
                  </a:lnTo>
                  <a:lnTo>
                    <a:pt x="500956" y="484722"/>
                  </a:lnTo>
                  <a:lnTo>
                    <a:pt x="96972" y="155448"/>
                  </a:lnTo>
                  <a:close/>
                </a:path>
                <a:path w="591820" h="521335">
                  <a:moveTo>
                    <a:pt x="500956" y="484722"/>
                  </a:moveTo>
                  <a:lnTo>
                    <a:pt x="493775" y="493775"/>
                  </a:lnTo>
                  <a:lnTo>
                    <a:pt x="512063" y="493775"/>
                  </a:lnTo>
                  <a:lnTo>
                    <a:pt x="500956" y="484722"/>
                  </a:lnTo>
                  <a:close/>
                </a:path>
                <a:path w="591820" h="521335">
                  <a:moveTo>
                    <a:pt x="556267" y="414982"/>
                  </a:moveTo>
                  <a:lnTo>
                    <a:pt x="500956" y="484722"/>
                  </a:lnTo>
                  <a:lnTo>
                    <a:pt x="512063" y="493775"/>
                  </a:lnTo>
                  <a:lnTo>
                    <a:pt x="527304" y="493775"/>
                  </a:lnTo>
                  <a:lnTo>
                    <a:pt x="581829" y="423672"/>
                  </a:lnTo>
                  <a:lnTo>
                    <a:pt x="566927" y="423672"/>
                  </a:lnTo>
                  <a:lnTo>
                    <a:pt x="556267" y="414982"/>
                  </a:lnTo>
                  <a:close/>
                </a:path>
                <a:path w="591820" h="521335">
                  <a:moveTo>
                    <a:pt x="563880" y="405384"/>
                  </a:moveTo>
                  <a:lnTo>
                    <a:pt x="556267" y="414982"/>
                  </a:lnTo>
                  <a:lnTo>
                    <a:pt x="566927" y="423672"/>
                  </a:lnTo>
                  <a:lnTo>
                    <a:pt x="563880" y="405384"/>
                  </a:lnTo>
                  <a:close/>
                </a:path>
                <a:path w="591820" h="521335">
                  <a:moveTo>
                    <a:pt x="583832" y="405384"/>
                  </a:moveTo>
                  <a:lnTo>
                    <a:pt x="563880" y="405384"/>
                  </a:lnTo>
                  <a:lnTo>
                    <a:pt x="566927" y="423672"/>
                  </a:lnTo>
                  <a:lnTo>
                    <a:pt x="581829" y="423672"/>
                  </a:lnTo>
                  <a:lnTo>
                    <a:pt x="591312" y="411479"/>
                  </a:lnTo>
                  <a:lnTo>
                    <a:pt x="583832" y="405384"/>
                  </a:lnTo>
                  <a:close/>
                </a:path>
                <a:path w="591820" h="521335">
                  <a:moveTo>
                    <a:pt x="196734" y="9143"/>
                  </a:moveTo>
                  <a:lnTo>
                    <a:pt x="164592" y="9143"/>
                  </a:lnTo>
                  <a:lnTo>
                    <a:pt x="176784" y="27431"/>
                  </a:lnTo>
                  <a:lnTo>
                    <a:pt x="146729" y="30834"/>
                  </a:lnTo>
                  <a:lnTo>
                    <a:pt x="121920" y="60960"/>
                  </a:lnTo>
                  <a:lnTo>
                    <a:pt x="556267" y="414982"/>
                  </a:lnTo>
                  <a:lnTo>
                    <a:pt x="563880" y="405384"/>
                  </a:lnTo>
                  <a:lnTo>
                    <a:pt x="583832" y="405384"/>
                  </a:lnTo>
                  <a:lnTo>
                    <a:pt x="168741" y="67055"/>
                  </a:lnTo>
                  <a:lnTo>
                    <a:pt x="149351" y="67055"/>
                  </a:lnTo>
                  <a:lnTo>
                    <a:pt x="146304" y="48767"/>
                  </a:lnTo>
                  <a:lnTo>
                    <a:pt x="164314" y="48767"/>
                  </a:lnTo>
                  <a:lnTo>
                    <a:pt x="196734" y="9143"/>
                  </a:lnTo>
                  <a:close/>
                </a:path>
                <a:path w="591820" h="521335">
                  <a:moveTo>
                    <a:pt x="204215" y="0"/>
                  </a:moveTo>
                  <a:lnTo>
                    <a:pt x="0" y="21336"/>
                  </a:lnTo>
                  <a:lnTo>
                    <a:pt x="21336" y="222503"/>
                  </a:lnTo>
                  <a:lnTo>
                    <a:pt x="46274" y="192024"/>
                  </a:lnTo>
                  <a:lnTo>
                    <a:pt x="45720" y="192024"/>
                  </a:lnTo>
                  <a:lnTo>
                    <a:pt x="21336" y="182879"/>
                  </a:lnTo>
                  <a:lnTo>
                    <a:pt x="42029" y="159427"/>
                  </a:lnTo>
                  <a:lnTo>
                    <a:pt x="29157" y="45720"/>
                  </a:lnTo>
                  <a:lnTo>
                    <a:pt x="15239" y="45720"/>
                  </a:lnTo>
                  <a:lnTo>
                    <a:pt x="27432" y="30479"/>
                  </a:lnTo>
                  <a:lnTo>
                    <a:pt x="147021" y="30479"/>
                  </a:lnTo>
                  <a:lnTo>
                    <a:pt x="164592" y="9143"/>
                  </a:lnTo>
                  <a:lnTo>
                    <a:pt x="196734" y="9143"/>
                  </a:lnTo>
                  <a:lnTo>
                    <a:pt x="204215" y="0"/>
                  </a:lnTo>
                  <a:close/>
                </a:path>
                <a:path w="591820" h="521335">
                  <a:moveTo>
                    <a:pt x="42029" y="159427"/>
                  </a:moveTo>
                  <a:lnTo>
                    <a:pt x="21336" y="182879"/>
                  </a:lnTo>
                  <a:lnTo>
                    <a:pt x="45720" y="192024"/>
                  </a:lnTo>
                  <a:lnTo>
                    <a:pt x="42029" y="159427"/>
                  </a:lnTo>
                  <a:close/>
                </a:path>
                <a:path w="591820" h="521335">
                  <a:moveTo>
                    <a:pt x="67056" y="131063"/>
                  </a:moveTo>
                  <a:lnTo>
                    <a:pt x="42029" y="159427"/>
                  </a:lnTo>
                  <a:lnTo>
                    <a:pt x="45720" y="192024"/>
                  </a:lnTo>
                  <a:lnTo>
                    <a:pt x="46274" y="192024"/>
                  </a:lnTo>
                  <a:lnTo>
                    <a:pt x="68606" y="164728"/>
                  </a:lnTo>
                  <a:lnTo>
                    <a:pt x="60960" y="158496"/>
                  </a:lnTo>
                  <a:lnTo>
                    <a:pt x="76200" y="155448"/>
                  </a:lnTo>
                  <a:lnTo>
                    <a:pt x="96972" y="155448"/>
                  </a:lnTo>
                  <a:lnTo>
                    <a:pt x="67056" y="131063"/>
                  </a:lnTo>
                  <a:close/>
                </a:path>
                <a:path w="591820" h="521335">
                  <a:moveTo>
                    <a:pt x="76200" y="155448"/>
                  </a:moveTo>
                  <a:lnTo>
                    <a:pt x="60960" y="158496"/>
                  </a:lnTo>
                  <a:lnTo>
                    <a:pt x="68606" y="164728"/>
                  </a:lnTo>
                  <a:lnTo>
                    <a:pt x="76200" y="155448"/>
                  </a:lnTo>
                  <a:close/>
                </a:path>
                <a:path w="591820" h="521335">
                  <a:moveTo>
                    <a:pt x="146304" y="48767"/>
                  </a:moveTo>
                  <a:lnTo>
                    <a:pt x="149351" y="67055"/>
                  </a:lnTo>
                  <a:lnTo>
                    <a:pt x="157109" y="57574"/>
                  </a:lnTo>
                  <a:lnTo>
                    <a:pt x="146304" y="48767"/>
                  </a:lnTo>
                  <a:close/>
                </a:path>
                <a:path w="591820" h="521335">
                  <a:moveTo>
                    <a:pt x="157109" y="57574"/>
                  </a:moveTo>
                  <a:lnTo>
                    <a:pt x="149351" y="67055"/>
                  </a:lnTo>
                  <a:lnTo>
                    <a:pt x="168741" y="67055"/>
                  </a:lnTo>
                  <a:lnTo>
                    <a:pt x="157109" y="57574"/>
                  </a:lnTo>
                  <a:close/>
                </a:path>
                <a:path w="591820" h="521335">
                  <a:moveTo>
                    <a:pt x="164314" y="48767"/>
                  </a:moveTo>
                  <a:lnTo>
                    <a:pt x="146304" y="48767"/>
                  </a:lnTo>
                  <a:lnTo>
                    <a:pt x="157109" y="57574"/>
                  </a:lnTo>
                  <a:lnTo>
                    <a:pt x="164314" y="48767"/>
                  </a:lnTo>
                  <a:close/>
                </a:path>
                <a:path w="591820" h="521335">
                  <a:moveTo>
                    <a:pt x="27432" y="30479"/>
                  </a:moveTo>
                  <a:lnTo>
                    <a:pt x="15239" y="45720"/>
                  </a:lnTo>
                  <a:lnTo>
                    <a:pt x="28981" y="44164"/>
                  </a:lnTo>
                  <a:lnTo>
                    <a:pt x="27432" y="30479"/>
                  </a:lnTo>
                  <a:close/>
                </a:path>
                <a:path w="591820" h="521335">
                  <a:moveTo>
                    <a:pt x="28981" y="44164"/>
                  </a:moveTo>
                  <a:lnTo>
                    <a:pt x="15239" y="45720"/>
                  </a:lnTo>
                  <a:lnTo>
                    <a:pt x="29157" y="45720"/>
                  </a:lnTo>
                  <a:lnTo>
                    <a:pt x="28981" y="44164"/>
                  </a:lnTo>
                  <a:close/>
                </a:path>
                <a:path w="591820" h="521335">
                  <a:moveTo>
                    <a:pt x="147021" y="30479"/>
                  </a:moveTo>
                  <a:lnTo>
                    <a:pt x="27432" y="30479"/>
                  </a:lnTo>
                  <a:lnTo>
                    <a:pt x="28981" y="44164"/>
                  </a:lnTo>
                  <a:lnTo>
                    <a:pt x="146729" y="30834"/>
                  </a:lnTo>
                  <a:lnTo>
                    <a:pt x="147021" y="30479"/>
                  </a:lnTo>
                  <a:close/>
                </a:path>
                <a:path w="591820" h="521335">
                  <a:moveTo>
                    <a:pt x="164592" y="9143"/>
                  </a:moveTo>
                  <a:lnTo>
                    <a:pt x="146729" y="30834"/>
                  </a:lnTo>
                  <a:lnTo>
                    <a:pt x="176784" y="27431"/>
                  </a:lnTo>
                  <a:lnTo>
                    <a:pt x="164592" y="91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68823" y="2270760"/>
              <a:ext cx="429895" cy="226060"/>
            </a:xfrm>
            <a:custGeom>
              <a:avLst/>
              <a:gdLst/>
              <a:ahLst/>
              <a:cxnLst/>
              <a:rect l="l" t="t" r="r" b="b"/>
              <a:pathLst>
                <a:path w="429895" h="226060">
                  <a:moveTo>
                    <a:pt x="115824" y="0"/>
                  </a:moveTo>
                  <a:lnTo>
                    <a:pt x="0" y="112775"/>
                  </a:lnTo>
                  <a:lnTo>
                    <a:pt x="115824" y="225551"/>
                  </a:lnTo>
                  <a:lnTo>
                    <a:pt x="115824" y="167639"/>
                  </a:lnTo>
                  <a:lnTo>
                    <a:pt x="429767" y="167639"/>
                  </a:lnTo>
                  <a:lnTo>
                    <a:pt x="429767" y="54863"/>
                  </a:lnTo>
                  <a:lnTo>
                    <a:pt x="115824" y="54863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53583" y="2240280"/>
              <a:ext cx="457200" cy="287020"/>
            </a:xfrm>
            <a:custGeom>
              <a:avLst/>
              <a:gdLst/>
              <a:ahLst/>
              <a:cxnLst/>
              <a:rect l="l" t="t" r="r" b="b"/>
              <a:pathLst>
                <a:path w="457200" h="287019">
                  <a:moveTo>
                    <a:pt x="143256" y="0"/>
                  </a:moveTo>
                  <a:lnTo>
                    <a:pt x="0" y="143256"/>
                  </a:lnTo>
                  <a:lnTo>
                    <a:pt x="143256" y="286512"/>
                  </a:lnTo>
                  <a:lnTo>
                    <a:pt x="143256" y="256032"/>
                  </a:lnTo>
                  <a:lnTo>
                    <a:pt x="115824" y="256032"/>
                  </a:lnTo>
                  <a:lnTo>
                    <a:pt x="115824" y="223145"/>
                  </a:lnTo>
                  <a:lnTo>
                    <a:pt x="43166" y="152400"/>
                  </a:lnTo>
                  <a:lnTo>
                    <a:pt x="24384" y="152400"/>
                  </a:lnTo>
                  <a:lnTo>
                    <a:pt x="24384" y="134112"/>
                  </a:lnTo>
                  <a:lnTo>
                    <a:pt x="43166" y="134112"/>
                  </a:lnTo>
                  <a:lnTo>
                    <a:pt x="115824" y="63366"/>
                  </a:lnTo>
                  <a:lnTo>
                    <a:pt x="115824" y="30480"/>
                  </a:lnTo>
                  <a:lnTo>
                    <a:pt x="143256" y="30480"/>
                  </a:lnTo>
                  <a:lnTo>
                    <a:pt x="143256" y="0"/>
                  </a:lnTo>
                  <a:close/>
                </a:path>
                <a:path w="457200" h="287019">
                  <a:moveTo>
                    <a:pt x="115824" y="223145"/>
                  </a:moveTo>
                  <a:lnTo>
                    <a:pt x="115824" y="256032"/>
                  </a:lnTo>
                  <a:lnTo>
                    <a:pt x="140208" y="246887"/>
                  </a:lnTo>
                  <a:lnTo>
                    <a:pt x="115824" y="223145"/>
                  </a:lnTo>
                  <a:close/>
                </a:path>
                <a:path w="457200" h="287019">
                  <a:moveTo>
                    <a:pt x="429768" y="185928"/>
                  </a:moveTo>
                  <a:lnTo>
                    <a:pt x="115824" y="185928"/>
                  </a:lnTo>
                  <a:lnTo>
                    <a:pt x="115824" y="223145"/>
                  </a:lnTo>
                  <a:lnTo>
                    <a:pt x="140208" y="246887"/>
                  </a:lnTo>
                  <a:lnTo>
                    <a:pt x="115824" y="256032"/>
                  </a:lnTo>
                  <a:lnTo>
                    <a:pt x="143256" y="256032"/>
                  </a:lnTo>
                  <a:lnTo>
                    <a:pt x="143256" y="213360"/>
                  </a:lnTo>
                  <a:lnTo>
                    <a:pt x="131064" y="213360"/>
                  </a:lnTo>
                  <a:lnTo>
                    <a:pt x="143256" y="198120"/>
                  </a:lnTo>
                  <a:lnTo>
                    <a:pt x="429768" y="198120"/>
                  </a:lnTo>
                  <a:lnTo>
                    <a:pt x="429768" y="185928"/>
                  </a:lnTo>
                  <a:close/>
                </a:path>
                <a:path w="457200" h="287019">
                  <a:moveTo>
                    <a:pt x="143256" y="198120"/>
                  </a:moveTo>
                  <a:lnTo>
                    <a:pt x="131064" y="213360"/>
                  </a:lnTo>
                  <a:lnTo>
                    <a:pt x="143256" y="213360"/>
                  </a:lnTo>
                  <a:lnTo>
                    <a:pt x="143256" y="198120"/>
                  </a:lnTo>
                  <a:close/>
                </a:path>
                <a:path w="457200" h="287019">
                  <a:moveTo>
                    <a:pt x="457200" y="185928"/>
                  </a:moveTo>
                  <a:lnTo>
                    <a:pt x="445008" y="185928"/>
                  </a:lnTo>
                  <a:lnTo>
                    <a:pt x="429768" y="198120"/>
                  </a:lnTo>
                  <a:lnTo>
                    <a:pt x="143256" y="198120"/>
                  </a:lnTo>
                  <a:lnTo>
                    <a:pt x="143256" y="213360"/>
                  </a:lnTo>
                  <a:lnTo>
                    <a:pt x="457200" y="213360"/>
                  </a:lnTo>
                  <a:lnTo>
                    <a:pt x="457200" y="185928"/>
                  </a:lnTo>
                  <a:close/>
                </a:path>
                <a:path w="457200" h="287019">
                  <a:moveTo>
                    <a:pt x="429768" y="85344"/>
                  </a:moveTo>
                  <a:lnTo>
                    <a:pt x="429768" y="198120"/>
                  </a:lnTo>
                  <a:lnTo>
                    <a:pt x="445008" y="185928"/>
                  </a:lnTo>
                  <a:lnTo>
                    <a:pt x="457200" y="185928"/>
                  </a:lnTo>
                  <a:lnTo>
                    <a:pt x="457200" y="97536"/>
                  </a:lnTo>
                  <a:lnTo>
                    <a:pt x="445008" y="97536"/>
                  </a:lnTo>
                  <a:lnTo>
                    <a:pt x="429768" y="85344"/>
                  </a:lnTo>
                  <a:close/>
                </a:path>
                <a:path w="457200" h="287019">
                  <a:moveTo>
                    <a:pt x="24384" y="134112"/>
                  </a:moveTo>
                  <a:lnTo>
                    <a:pt x="24384" y="152400"/>
                  </a:lnTo>
                  <a:lnTo>
                    <a:pt x="33775" y="143256"/>
                  </a:lnTo>
                  <a:lnTo>
                    <a:pt x="24384" y="134112"/>
                  </a:lnTo>
                  <a:close/>
                </a:path>
                <a:path w="457200" h="287019">
                  <a:moveTo>
                    <a:pt x="33775" y="143256"/>
                  </a:moveTo>
                  <a:lnTo>
                    <a:pt x="24384" y="152400"/>
                  </a:lnTo>
                  <a:lnTo>
                    <a:pt x="43166" y="152400"/>
                  </a:lnTo>
                  <a:lnTo>
                    <a:pt x="33775" y="143256"/>
                  </a:lnTo>
                  <a:close/>
                </a:path>
                <a:path w="457200" h="287019">
                  <a:moveTo>
                    <a:pt x="43166" y="134112"/>
                  </a:moveTo>
                  <a:lnTo>
                    <a:pt x="24384" y="134112"/>
                  </a:lnTo>
                  <a:lnTo>
                    <a:pt x="33775" y="143256"/>
                  </a:lnTo>
                  <a:lnTo>
                    <a:pt x="43166" y="134112"/>
                  </a:lnTo>
                  <a:close/>
                </a:path>
                <a:path w="457200" h="287019">
                  <a:moveTo>
                    <a:pt x="143256" y="30480"/>
                  </a:moveTo>
                  <a:lnTo>
                    <a:pt x="115824" y="30480"/>
                  </a:lnTo>
                  <a:lnTo>
                    <a:pt x="140208" y="39624"/>
                  </a:lnTo>
                  <a:lnTo>
                    <a:pt x="115824" y="63366"/>
                  </a:lnTo>
                  <a:lnTo>
                    <a:pt x="115824" y="97536"/>
                  </a:lnTo>
                  <a:lnTo>
                    <a:pt x="429768" y="97536"/>
                  </a:lnTo>
                  <a:lnTo>
                    <a:pt x="429768" y="85344"/>
                  </a:lnTo>
                  <a:lnTo>
                    <a:pt x="143256" y="85344"/>
                  </a:lnTo>
                  <a:lnTo>
                    <a:pt x="131064" y="73152"/>
                  </a:lnTo>
                  <a:lnTo>
                    <a:pt x="143256" y="73152"/>
                  </a:lnTo>
                  <a:lnTo>
                    <a:pt x="143256" y="30480"/>
                  </a:lnTo>
                  <a:close/>
                </a:path>
                <a:path w="457200" h="287019">
                  <a:moveTo>
                    <a:pt x="457200" y="73152"/>
                  </a:moveTo>
                  <a:lnTo>
                    <a:pt x="143256" y="73152"/>
                  </a:lnTo>
                  <a:lnTo>
                    <a:pt x="143256" y="85344"/>
                  </a:lnTo>
                  <a:lnTo>
                    <a:pt x="429768" y="85344"/>
                  </a:lnTo>
                  <a:lnTo>
                    <a:pt x="445008" y="97536"/>
                  </a:lnTo>
                  <a:lnTo>
                    <a:pt x="457200" y="97536"/>
                  </a:lnTo>
                  <a:lnTo>
                    <a:pt x="457200" y="73152"/>
                  </a:lnTo>
                  <a:close/>
                </a:path>
                <a:path w="457200" h="287019">
                  <a:moveTo>
                    <a:pt x="143256" y="73152"/>
                  </a:moveTo>
                  <a:lnTo>
                    <a:pt x="131064" y="73152"/>
                  </a:lnTo>
                  <a:lnTo>
                    <a:pt x="143256" y="85344"/>
                  </a:lnTo>
                  <a:lnTo>
                    <a:pt x="143256" y="73152"/>
                  </a:lnTo>
                  <a:close/>
                </a:path>
                <a:path w="457200" h="287019">
                  <a:moveTo>
                    <a:pt x="115824" y="30480"/>
                  </a:moveTo>
                  <a:lnTo>
                    <a:pt x="115824" y="63366"/>
                  </a:lnTo>
                  <a:lnTo>
                    <a:pt x="140208" y="39624"/>
                  </a:lnTo>
                  <a:lnTo>
                    <a:pt x="115824" y="304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51119" y="4191000"/>
              <a:ext cx="338455" cy="368935"/>
            </a:xfrm>
            <a:custGeom>
              <a:avLst/>
              <a:gdLst/>
              <a:ahLst/>
              <a:cxnLst/>
              <a:rect l="l" t="t" r="r" b="b"/>
              <a:pathLst>
                <a:path w="338454" h="368935">
                  <a:moveTo>
                    <a:pt x="259080" y="0"/>
                  </a:moveTo>
                  <a:lnTo>
                    <a:pt x="48768" y="246887"/>
                  </a:lnTo>
                  <a:lnTo>
                    <a:pt x="0" y="204216"/>
                  </a:lnTo>
                  <a:lnTo>
                    <a:pt x="12192" y="368807"/>
                  </a:lnTo>
                  <a:lnTo>
                    <a:pt x="176784" y="356616"/>
                  </a:lnTo>
                  <a:lnTo>
                    <a:pt x="128016" y="313944"/>
                  </a:lnTo>
                  <a:lnTo>
                    <a:pt x="338328" y="6705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5879" y="4172712"/>
              <a:ext cx="372110" cy="402590"/>
            </a:xfrm>
            <a:custGeom>
              <a:avLst/>
              <a:gdLst/>
              <a:ahLst/>
              <a:cxnLst/>
              <a:rect l="l" t="t" r="r" b="b"/>
              <a:pathLst>
                <a:path w="372110" h="402589">
                  <a:moveTo>
                    <a:pt x="0" y="192024"/>
                  </a:moveTo>
                  <a:lnTo>
                    <a:pt x="15239" y="402336"/>
                  </a:lnTo>
                  <a:lnTo>
                    <a:pt x="190500" y="387095"/>
                  </a:lnTo>
                  <a:lnTo>
                    <a:pt x="39624" y="387095"/>
                  </a:lnTo>
                  <a:lnTo>
                    <a:pt x="27432" y="374904"/>
                  </a:lnTo>
                  <a:lnTo>
                    <a:pt x="38676" y="374071"/>
                  </a:lnTo>
                  <a:lnTo>
                    <a:pt x="29782" y="251781"/>
                  </a:lnTo>
                  <a:lnTo>
                    <a:pt x="6096" y="231648"/>
                  </a:lnTo>
                  <a:lnTo>
                    <a:pt x="27432" y="219456"/>
                  </a:lnTo>
                  <a:lnTo>
                    <a:pt x="31350" y="219456"/>
                  </a:lnTo>
                  <a:lnTo>
                    <a:pt x="0" y="192024"/>
                  </a:lnTo>
                  <a:close/>
                </a:path>
                <a:path w="372110" h="402589">
                  <a:moveTo>
                    <a:pt x="38676" y="374071"/>
                  </a:moveTo>
                  <a:lnTo>
                    <a:pt x="27432" y="374904"/>
                  </a:lnTo>
                  <a:lnTo>
                    <a:pt x="39624" y="387095"/>
                  </a:lnTo>
                  <a:lnTo>
                    <a:pt x="38676" y="374071"/>
                  </a:lnTo>
                  <a:close/>
                </a:path>
                <a:path w="372110" h="402589">
                  <a:moveTo>
                    <a:pt x="163327" y="364837"/>
                  </a:moveTo>
                  <a:lnTo>
                    <a:pt x="38676" y="374071"/>
                  </a:lnTo>
                  <a:lnTo>
                    <a:pt x="39624" y="387095"/>
                  </a:lnTo>
                  <a:lnTo>
                    <a:pt x="190500" y="387095"/>
                  </a:lnTo>
                  <a:lnTo>
                    <a:pt x="225551" y="384048"/>
                  </a:lnTo>
                  <a:lnTo>
                    <a:pt x="185927" y="384048"/>
                  </a:lnTo>
                  <a:lnTo>
                    <a:pt x="163327" y="364837"/>
                  </a:lnTo>
                  <a:close/>
                </a:path>
                <a:path w="372110" h="402589">
                  <a:moveTo>
                    <a:pt x="192024" y="362712"/>
                  </a:moveTo>
                  <a:lnTo>
                    <a:pt x="163327" y="364837"/>
                  </a:lnTo>
                  <a:lnTo>
                    <a:pt x="185927" y="384048"/>
                  </a:lnTo>
                  <a:lnTo>
                    <a:pt x="192024" y="362712"/>
                  </a:lnTo>
                  <a:close/>
                </a:path>
                <a:path w="372110" h="402589">
                  <a:moveTo>
                    <a:pt x="201167" y="362712"/>
                  </a:moveTo>
                  <a:lnTo>
                    <a:pt x="192024" y="362712"/>
                  </a:lnTo>
                  <a:lnTo>
                    <a:pt x="185927" y="384048"/>
                  </a:lnTo>
                  <a:lnTo>
                    <a:pt x="225551" y="384048"/>
                  </a:lnTo>
                  <a:lnTo>
                    <a:pt x="201167" y="362712"/>
                  </a:lnTo>
                  <a:close/>
                </a:path>
                <a:path w="372110" h="402589">
                  <a:moveTo>
                    <a:pt x="335338" y="86800"/>
                  </a:moveTo>
                  <a:lnTo>
                    <a:pt x="124968" y="332231"/>
                  </a:lnTo>
                  <a:lnTo>
                    <a:pt x="163327" y="364837"/>
                  </a:lnTo>
                  <a:lnTo>
                    <a:pt x="192024" y="362712"/>
                  </a:lnTo>
                  <a:lnTo>
                    <a:pt x="201167" y="362712"/>
                  </a:lnTo>
                  <a:lnTo>
                    <a:pt x="173300" y="338327"/>
                  </a:lnTo>
                  <a:lnTo>
                    <a:pt x="152400" y="338327"/>
                  </a:lnTo>
                  <a:lnTo>
                    <a:pt x="152400" y="320039"/>
                  </a:lnTo>
                  <a:lnTo>
                    <a:pt x="168075" y="320039"/>
                  </a:lnTo>
                  <a:lnTo>
                    <a:pt x="361405" y="94487"/>
                  </a:lnTo>
                  <a:lnTo>
                    <a:pt x="344424" y="94487"/>
                  </a:lnTo>
                  <a:lnTo>
                    <a:pt x="335338" y="86800"/>
                  </a:lnTo>
                  <a:close/>
                </a:path>
                <a:path w="372110" h="402589">
                  <a:moveTo>
                    <a:pt x="152400" y="320039"/>
                  </a:moveTo>
                  <a:lnTo>
                    <a:pt x="152400" y="338327"/>
                  </a:lnTo>
                  <a:lnTo>
                    <a:pt x="161357" y="327877"/>
                  </a:lnTo>
                  <a:lnTo>
                    <a:pt x="152400" y="320039"/>
                  </a:lnTo>
                  <a:close/>
                </a:path>
                <a:path w="372110" h="402589">
                  <a:moveTo>
                    <a:pt x="161357" y="327877"/>
                  </a:moveTo>
                  <a:lnTo>
                    <a:pt x="152400" y="338327"/>
                  </a:lnTo>
                  <a:lnTo>
                    <a:pt x="173300" y="338327"/>
                  </a:lnTo>
                  <a:lnTo>
                    <a:pt x="161357" y="327877"/>
                  </a:lnTo>
                  <a:close/>
                </a:path>
                <a:path w="372110" h="402589">
                  <a:moveTo>
                    <a:pt x="168075" y="320039"/>
                  </a:moveTo>
                  <a:lnTo>
                    <a:pt x="152400" y="320039"/>
                  </a:lnTo>
                  <a:lnTo>
                    <a:pt x="161357" y="327877"/>
                  </a:lnTo>
                  <a:lnTo>
                    <a:pt x="168075" y="320039"/>
                  </a:lnTo>
                  <a:close/>
                </a:path>
                <a:path w="372110" h="402589">
                  <a:moveTo>
                    <a:pt x="31350" y="219456"/>
                  </a:moveTo>
                  <a:lnTo>
                    <a:pt x="27432" y="219456"/>
                  </a:lnTo>
                  <a:lnTo>
                    <a:pt x="29782" y="251781"/>
                  </a:lnTo>
                  <a:lnTo>
                    <a:pt x="67056" y="283463"/>
                  </a:lnTo>
                  <a:lnTo>
                    <a:pt x="90242" y="256031"/>
                  </a:lnTo>
                  <a:lnTo>
                    <a:pt x="54863" y="256031"/>
                  </a:lnTo>
                  <a:lnTo>
                    <a:pt x="62701" y="246887"/>
                  </a:lnTo>
                  <a:lnTo>
                    <a:pt x="31350" y="219456"/>
                  </a:lnTo>
                  <a:close/>
                </a:path>
                <a:path w="372110" h="402589">
                  <a:moveTo>
                    <a:pt x="62701" y="246887"/>
                  </a:moveTo>
                  <a:lnTo>
                    <a:pt x="54863" y="256031"/>
                  </a:lnTo>
                  <a:lnTo>
                    <a:pt x="73151" y="256031"/>
                  </a:lnTo>
                  <a:lnTo>
                    <a:pt x="62701" y="246887"/>
                  </a:lnTo>
                  <a:close/>
                </a:path>
                <a:path w="372110" h="402589">
                  <a:moveTo>
                    <a:pt x="274320" y="0"/>
                  </a:moveTo>
                  <a:lnTo>
                    <a:pt x="62701" y="246887"/>
                  </a:lnTo>
                  <a:lnTo>
                    <a:pt x="73151" y="256031"/>
                  </a:lnTo>
                  <a:lnTo>
                    <a:pt x="90242" y="256031"/>
                  </a:lnTo>
                  <a:lnTo>
                    <a:pt x="275838" y="36453"/>
                  </a:lnTo>
                  <a:lnTo>
                    <a:pt x="265175" y="27431"/>
                  </a:lnTo>
                  <a:lnTo>
                    <a:pt x="306832" y="27431"/>
                  </a:lnTo>
                  <a:lnTo>
                    <a:pt x="274320" y="0"/>
                  </a:lnTo>
                  <a:close/>
                </a:path>
                <a:path w="372110" h="402589">
                  <a:moveTo>
                    <a:pt x="27432" y="219456"/>
                  </a:moveTo>
                  <a:lnTo>
                    <a:pt x="6096" y="231648"/>
                  </a:lnTo>
                  <a:lnTo>
                    <a:pt x="29782" y="251781"/>
                  </a:lnTo>
                  <a:lnTo>
                    <a:pt x="27432" y="219456"/>
                  </a:lnTo>
                  <a:close/>
                </a:path>
                <a:path w="372110" h="402589">
                  <a:moveTo>
                    <a:pt x="344424" y="76200"/>
                  </a:moveTo>
                  <a:lnTo>
                    <a:pt x="335338" y="86800"/>
                  </a:lnTo>
                  <a:lnTo>
                    <a:pt x="344424" y="94487"/>
                  </a:lnTo>
                  <a:lnTo>
                    <a:pt x="344424" y="76200"/>
                  </a:lnTo>
                  <a:close/>
                </a:path>
                <a:path w="372110" h="402589">
                  <a:moveTo>
                    <a:pt x="364631" y="76200"/>
                  </a:moveTo>
                  <a:lnTo>
                    <a:pt x="344424" y="76200"/>
                  </a:lnTo>
                  <a:lnTo>
                    <a:pt x="344424" y="94487"/>
                  </a:lnTo>
                  <a:lnTo>
                    <a:pt x="361405" y="94487"/>
                  </a:lnTo>
                  <a:lnTo>
                    <a:pt x="371856" y="82295"/>
                  </a:lnTo>
                  <a:lnTo>
                    <a:pt x="364631" y="76200"/>
                  </a:lnTo>
                  <a:close/>
                </a:path>
                <a:path w="372110" h="402589">
                  <a:moveTo>
                    <a:pt x="306832" y="27431"/>
                  </a:moveTo>
                  <a:lnTo>
                    <a:pt x="283463" y="27431"/>
                  </a:lnTo>
                  <a:lnTo>
                    <a:pt x="275838" y="36453"/>
                  </a:lnTo>
                  <a:lnTo>
                    <a:pt x="335338" y="86800"/>
                  </a:lnTo>
                  <a:lnTo>
                    <a:pt x="344424" y="76200"/>
                  </a:lnTo>
                  <a:lnTo>
                    <a:pt x="364631" y="76200"/>
                  </a:lnTo>
                  <a:lnTo>
                    <a:pt x="306832" y="27431"/>
                  </a:lnTo>
                  <a:close/>
                </a:path>
                <a:path w="372110" h="402589">
                  <a:moveTo>
                    <a:pt x="283463" y="27431"/>
                  </a:moveTo>
                  <a:lnTo>
                    <a:pt x="265175" y="27431"/>
                  </a:lnTo>
                  <a:lnTo>
                    <a:pt x="275838" y="36453"/>
                  </a:lnTo>
                  <a:lnTo>
                    <a:pt x="283463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77967" y="5526024"/>
              <a:ext cx="429895" cy="463550"/>
            </a:xfrm>
            <a:custGeom>
              <a:avLst/>
              <a:gdLst/>
              <a:ahLst/>
              <a:cxnLst/>
              <a:rect l="l" t="t" r="r" b="b"/>
              <a:pathLst>
                <a:path w="429895" h="463550">
                  <a:moveTo>
                    <a:pt x="344424" y="0"/>
                  </a:moveTo>
                  <a:lnTo>
                    <a:pt x="42672" y="341375"/>
                  </a:lnTo>
                  <a:lnTo>
                    <a:pt x="0" y="301751"/>
                  </a:lnTo>
                  <a:lnTo>
                    <a:pt x="9144" y="463297"/>
                  </a:lnTo>
                  <a:lnTo>
                    <a:pt x="170687" y="454151"/>
                  </a:lnTo>
                  <a:lnTo>
                    <a:pt x="128015" y="414528"/>
                  </a:lnTo>
                  <a:lnTo>
                    <a:pt x="429768" y="76200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5775" y="5507736"/>
              <a:ext cx="460375" cy="494030"/>
            </a:xfrm>
            <a:custGeom>
              <a:avLst/>
              <a:gdLst/>
              <a:ahLst/>
              <a:cxnLst/>
              <a:rect l="l" t="t" r="r" b="b"/>
              <a:pathLst>
                <a:path w="460375" h="494029">
                  <a:moveTo>
                    <a:pt x="0" y="289559"/>
                  </a:moveTo>
                  <a:lnTo>
                    <a:pt x="12191" y="493775"/>
                  </a:lnTo>
                  <a:lnTo>
                    <a:pt x="213360" y="481585"/>
                  </a:lnTo>
                  <a:lnTo>
                    <a:pt x="36575" y="481585"/>
                  </a:lnTo>
                  <a:lnTo>
                    <a:pt x="21336" y="469391"/>
                  </a:lnTo>
                  <a:lnTo>
                    <a:pt x="35839" y="468571"/>
                  </a:lnTo>
                  <a:lnTo>
                    <a:pt x="29098" y="349480"/>
                  </a:lnTo>
                  <a:lnTo>
                    <a:pt x="6095" y="329184"/>
                  </a:lnTo>
                  <a:lnTo>
                    <a:pt x="27431" y="320039"/>
                  </a:lnTo>
                  <a:lnTo>
                    <a:pt x="33688" y="320039"/>
                  </a:lnTo>
                  <a:lnTo>
                    <a:pt x="0" y="289559"/>
                  </a:lnTo>
                  <a:close/>
                </a:path>
                <a:path w="460375" h="494029">
                  <a:moveTo>
                    <a:pt x="35839" y="468571"/>
                  </a:moveTo>
                  <a:lnTo>
                    <a:pt x="21336" y="469391"/>
                  </a:lnTo>
                  <a:lnTo>
                    <a:pt x="36575" y="481585"/>
                  </a:lnTo>
                  <a:lnTo>
                    <a:pt x="35839" y="468571"/>
                  </a:lnTo>
                  <a:close/>
                </a:path>
                <a:path w="460375" h="494029">
                  <a:moveTo>
                    <a:pt x="151563" y="462020"/>
                  </a:moveTo>
                  <a:lnTo>
                    <a:pt x="35839" y="468571"/>
                  </a:lnTo>
                  <a:lnTo>
                    <a:pt x="36575" y="481585"/>
                  </a:lnTo>
                  <a:lnTo>
                    <a:pt x="173736" y="481585"/>
                  </a:lnTo>
                  <a:lnTo>
                    <a:pt x="151563" y="462020"/>
                  </a:lnTo>
                  <a:close/>
                </a:path>
                <a:path w="460375" h="494029">
                  <a:moveTo>
                    <a:pt x="182879" y="460247"/>
                  </a:moveTo>
                  <a:lnTo>
                    <a:pt x="151563" y="462020"/>
                  </a:lnTo>
                  <a:lnTo>
                    <a:pt x="173736" y="481585"/>
                  </a:lnTo>
                  <a:lnTo>
                    <a:pt x="182879" y="460247"/>
                  </a:lnTo>
                  <a:close/>
                </a:path>
                <a:path w="460375" h="494029">
                  <a:moveTo>
                    <a:pt x="189777" y="460247"/>
                  </a:moveTo>
                  <a:lnTo>
                    <a:pt x="182879" y="460247"/>
                  </a:lnTo>
                  <a:lnTo>
                    <a:pt x="173736" y="481585"/>
                  </a:lnTo>
                  <a:lnTo>
                    <a:pt x="213360" y="481585"/>
                  </a:lnTo>
                  <a:lnTo>
                    <a:pt x="189777" y="460247"/>
                  </a:lnTo>
                  <a:close/>
                </a:path>
                <a:path w="460375" h="494029">
                  <a:moveTo>
                    <a:pt x="423909" y="95385"/>
                  </a:moveTo>
                  <a:lnTo>
                    <a:pt x="121919" y="435863"/>
                  </a:lnTo>
                  <a:lnTo>
                    <a:pt x="151563" y="462020"/>
                  </a:lnTo>
                  <a:lnTo>
                    <a:pt x="182879" y="460247"/>
                  </a:lnTo>
                  <a:lnTo>
                    <a:pt x="189777" y="460247"/>
                  </a:lnTo>
                  <a:lnTo>
                    <a:pt x="169564" y="441959"/>
                  </a:lnTo>
                  <a:lnTo>
                    <a:pt x="149351" y="441959"/>
                  </a:lnTo>
                  <a:lnTo>
                    <a:pt x="149351" y="423672"/>
                  </a:lnTo>
                  <a:lnTo>
                    <a:pt x="165572" y="423672"/>
                  </a:lnTo>
                  <a:lnTo>
                    <a:pt x="449434" y="103631"/>
                  </a:lnTo>
                  <a:lnTo>
                    <a:pt x="432815" y="103631"/>
                  </a:lnTo>
                  <a:lnTo>
                    <a:pt x="423909" y="95385"/>
                  </a:lnTo>
                  <a:close/>
                </a:path>
                <a:path w="460375" h="494029">
                  <a:moveTo>
                    <a:pt x="149351" y="423672"/>
                  </a:moveTo>
                  <a:lnTo>
                    <a:pt x="149351" y="441959"/>
                  </a:lnTo>
                  <a:lnTo>
                    <a:pt x="158350" y="431814"/>
                  </a:lnTo>
                  <a:lnTo>
                    <a:pt x="149351" y="423672"/>
                  </a:lnTo>
                  <a:close/>
                </a:path>
                <a:path w="460375" h="494029">
                  <a:moveTo>
                    <a:pt x="158350" y="431814"/>
                  </a:moveTo>
                  <a:lnTo>
                    <a:pt x="149351" y="441959"/>
                  </a:lnTo>
                  <a:lnTo>
                    <a:pt x="169564" y="441959"/>
                  </a:lnTo>
                  <a:lnTo>
                    <a:pt x="158350" y="431814"/>
                  </a:lnTo>
                  <a:close/>
                </a:path>
                <a:path w="460375" h="494029">
                  <a:moveTo>
                    <a:pt x="165572" y="423672"/>
                  </a:moveTo>
                  <a:lnTo>
                    <a:pt x="149351" y="423672"/>
                  </a:lnTo>
                  <a:lnTo>
                    <a:pt x="158350" y="431814"/>
                  </a:lnTo>
                  <a:lnTo>
                    <a:pt x="165572" y="423672"/>
                  </a:lnTo>
                  <a:close/>
                </a:path>
                <a:path w="460375" h="494029">
                  <a:moveTo>
                    <a:pt x="33688" y="320039"/>
                  </a:moveTo>
                  <a:lnTo>
                    <a:pt x="27431" y="320039"/>
                  </a:lnTo>
                  <a:lnTo>
                    <a:pt x="29098" y="349480"/>
                  </a:lnTo>
                  <a:lnTo>
                    <a:pt x="57912" y="374903"/>
                  </a:lnTo>
                  <a:lnTo>
                    <a:pt x="79515" y="350519"/>
                  </a:lnTo>
                  <a:lnTo>
                    <a:pt x="45719" y="350519"/>
                  </a:lnTo>
                  <a:lnTo>
                    <a:pt x="55361" y="339649"/>
                  </a:lnTo>
                  <a:lnTo>
                    <a:pt x="33688" y="320039"/>
                  </a:lnTo>
                  <a:close/>
                </a:path>
                <a:path w="460375" h="494029">
                  <a:moveTo>
                    <a:pt x="55361" y="339649"/>
                  </a:moveTo>
                  <a:lnTo>
                    <a:pt x="45719" y="350519"/>
                  </a:lnTo>
                  <a:lnTo>
                    <a:pt x="64007" y="347472"/>
                  </a:lnTo>
                  <a:lnTo>
                    <a:pt x="55361" y="339649"/>
                  </a:lnTo>
                  <a:close/>
                </a:path>
                <a:path w="460375" h="494029">
                  <a:moveTo>
                    <a:pt x="356615" y="0"/>
                  </a:moveTo>
                  <a:lnTo>
                    <a:pt x="55361" y="339649"/>
                  </a:lnTo>
                  <a:lnTo>
                    <a:pt x="64007" y="347472"/>
                  </a:lnTo>
                  <a:lnTo>
                    <a:pt x="45719" y="350519"/>
                  </a:lnTo>
                  <a:lnTo>
                    <a:pt x="79515" y="350519"/>
                  </a:lnTo>
                  <a:lnTo>
                    <a:pt x="358892" y="35183"/>
                  </a:lnTo>
                  <a:lnTo>
                    <a:pt x="350519" y="27431"/>
                  </a:lnTo>
                  <a:lnTo>
                    <a:pt x="387705" y="27431"/>
                  </a:lnTo>
                  <a:lnTo>
                    <a:pt x="356615" y="0"/>
                  </a:lnTo>
                  <a:close/>
                </a:path>
                <a:path w="460375" h="494029">
                  <a:moveTo>
                    <a:pt x="27431" y="320039"/>
                  </a:moveTo>
                  <a:lnTo>
                    <a:pt x="6095" y="329184"/>
                  </a:lnTo>
                  <a:lnTo>
                    <a:pt x="29098" y="349480"/>
                  </a:lnTo>
                  <a:lnTo>
                    <a:pt x="27431" y="320039"/>
                  </a:lnTo>
                  <a:close/>
                </a:path>
                <a:path w="460375" h="494029">
                  <a:moveTo>
                    <a:pt x="432815" y="85343"/>
                  </a:moveTo>
                  <a:lnTo>
                    <a:pt x="423909" y="95385"/>
                  </a:lnTo>
                  <a:lnTo>
                    <a:pt x="432815" y="103631"/>
                  </a:lnTo>
                  <a:lnTo>
                    <a:pt x="432815" y="85343"/>
                  </a:lnTo>
                  <a:close/>
                </a:path>
                <a:path w="460375" h="494029">
                  <a:moveTo>
                    <a:pt x="453339" y="85343"/>
                  </a:moveTo>
                  <a:lnTo>
                    <a:pt x="432815" y="85343"/>
                  </a:lnTo>
                  <a:lnTo>
                    <a:pt x="432815" y="103631"/>
                  </a:lnTo>
                  <a:lnTo>
                    <a:pt x="449434" y="103631"/>
                  </a:lnTo>
                  <a:lnTo>
                    <a:pt x="460248" y="91439"/>
                  </a:lnTo>
                  <a:lnTo>
                    <a:pt x="453339" y="85343"/>
                  </a:lnTo>
                  <a:close/>
                </a:path>
                <a:path w="460375" h="494029">
                  <a:moveTo>
                    <a:pt x="387705" y="27431"/>
                  </a:moveTo>
                  <a:lnTo>
                    <a:pt x="365760" y="27431"/>
                  </a:lnTo>
                  <a:lnTo>
                    <a:pt x="358892" y="35183"/>
                  </a:lnTo>
                  <a:lnTo>
                    <a:pt x="423909" y="95385"/>
                  </a:lnTo>
                  <a:lnTo>
                    <a:pt x="432815" y="85343"/>
                  </a:lnTo>
                  <a:lnTo>
                    <a:pt x="453339" y="85343"/>
                  </a:lnTo>
                  <a:lnTo>
                    <a:pt x="387705" y="27431"/>
                  </a:lnTo>
                  <a:close/>
                </a:path>
                <a:path w="460375" h="494029">
                  <a:moveTo>
                    <a:pt x="365760" y="27431"/>
                  </a:moveTo>
                  <a:lnTo>
                    <a:pt x="350519" y="27431"/>
                  </a:lnTo>
                  <a:lnTo>
                    <a:pt x="358892" y="35183"/>
                  </a:lnTo>
                  <a:lnTo>
                    <a:pt x="365760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21223" y="3486912"/>
              <a:ext cx="225551" cy="228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983" y="3456431"/>
              <a:ext cx="253365" cy="289560"/>
            </a:xfrm>
            <a:custGeom>
              <a:avLst/>
              <a:gdLst/>
              <a:ahLst/>
              <a:cxnLst/>
              <a:rect l="l" t="t" r="r" b="b"/>
              <a:pathLst>
                <a:path w="253364" h="289560">
                  <a:moveTo>
                    <a:pt x="140208" y="0"/>
                  </a:moveTo>
                  <a:lnTo>
                    <a:pt x="0" y="143255"/>
                  </a:lnTo>
                  <a:lnTo>
                    <a:pt x="140208" y="289559"/>
                  </a:lnTo>
                  <a:lnTo>
                    <a:pt x="140208" y="259079"/>
                  </a:lnTo>
                  <a:lnTo>
                    <a:pt x="115824" y="259079"/>
                  </a:lnTo>
                  <a:lnTo>
                    <a:pt x="115824" y="228023"/>
                  </a:lnTo>
                  <a:lnTo>
                    <a:pt x="42190" y="152400"/>
                  </a:lnTo>
                  <a:lnTo>
                    <a:pt x="24384" y="152400"/>
                  </a:lnTo>
                  <a:lnTo>
                    <a:pt x="24384" y="134112"/>
                  </a:lnTo>
                  <a:lnTo>
                    <a:pt x="42672" y="134112"/>
                  </a:lnTo>
                  <a:lnTo>
                    <a:pt x="115824" y="60960"/>
                  </a:lnTo>
                  <a:lnTo>
                    <a:pt x="115824" y="30479"/>
                  </a:lnTo>
                  <a:lnTo>
                    <a:pt x="140208" y="30479"/>
                  </a:lnTo>
                  <a:lnTo>
                    <a:pt x="140208" y="0"/>
                  </a:lnTo>
                  <a:close/>
                </a:path>
                <a:path w="253364" h="289560">
                  <a:moveTo>
                    <a:pt x="115824" y="228023"/>
                  </a:moveTo>
                  <a:lnTo>
                    <a:pt x="115824" y="259079"/>
                  </a:lnTo>
                  <a:lnTo>
                    <a:pt x="137160" y="249935"/>
                  </a:lnTo>
                  <a:lnTo>
                    <a:pt x="115824" y="228023"/>
                  </a:lnTo>
                  <a:close/>
                </a:path>
                <a:path w="253364" h="289560">
                  <a:moveTo>
                    <a:pt x="228600" y="188975"/>
                  </a:moveTo>
                  <a:lnTo>
                    <a:pt x="115824" y="188975"/>
                  </a:lnTo>
                  <a:lnTo>
                    <a:pt x="115824" y="228023"/>
                  </a:lnTo>
                  <a:lnTo>
                    <a:pt x="137160" y="249935"/>
                  </a:lnTo>
                  <a:lnTo>
                    <a:pt x="115824" y="259079"/>
                  </a:lnTo>
                  <a:lnTo>
                    <a:pt x="140208" y="259079"/>
                  </a:lnTo>
                  <a:lnTo>
                    <a:pt x="140208" y="213359"/>
                  </a:lnTo>
                  <a:lnTo>
                    <a:pt x="128016" y="213359"/>
                  </a:lnTo>
                  <a:lnTo>
                    <a:pt x="140208" y="201167"/>
                  </a:lnTo>
                  <a:lnTo>
                    <a:pt x="228600" y="201167"/>
                  </a:lnTo>
                  <a:lnTo>
                    <a:pt x="228600" y="188975"/>
                  </a:lnTo>
                  <a:close/>
                </a:path>
                <a:path w="253364" h="289560">
                  <a:moveTo>
                    <a:pt x="140208" y="201167"/>
                  </a:moveTo>
                  <a:lnTo>
                    <a:pt x="128016" y="213359"/>
                  </a:lnTo>
                  <a:lnTo>
                    <a:pt x="140208" y="213359"/>
                  </a:lnTo>
                  <a:lnTo>
                    <a:pt x="140208" y="201167"/>
                  </a:lnTo>
                  <a:close/>
                </a:path>
                <a:path w="253364" h="289560">
                  <a:moveTo>
                    <a:pt x="252984" y="188975"/>
                  </a:moveTo>
                  <a:lnTo>
                    <a:pt x="240792" y="188975"/>
                  </a:lnTo>
                  <a:lnTo>
                    <a:pt x="228600" y="201167"/>
                  </a:lnTo>
                  <a:lnTo>
                    <a:pt x="140208" y="201167"/>
                  </a:lnTo>
                  <a:lnTo>
                    <a:pt x="140208" y="213359"/>
                  </a:lnTo>
                  <a:lnTo>
                    <a:pt x="252984" y="213359"/>
                  </a:lnTo>
                  <a:lnTo>
                    <a:pt x="252984" y="188975"/>
                  </a:lnTo>
                  <a:close/>
                </a:path>
                <a:path w="253364" h="289560">
                  <a:moveTo>
                    <a:pt x="228600" y="88391"/>
                  </a:moveTo>
                  <a:lnTo>
                    <a:pt x="228600" y="201167"/>
                  </a:lnTo>
                  <a:lnTo>
                    <a:pt x="240792" y="188975"/>
                  </a:lnTo>
                  <a:lnTo>
                    <a:pt x="252984" y="188975"/>
                  </a:lnTo>
                  <a:lnTo>
                    <a:pt x="252984" y="100583"/>
                  </a:lnTo>
                  <a:lnTo>
                    <a:pt x="240792" y="100583"/>
                  </a:lnTo>
                  <a:lnTo>
                    <a:pt x="228600" y="88391"/>
                  </a:lnTo>
                  <a:close/>
                </a:path>
                <a:path w="253364" h="289560">
                  <a:moveTo>
                    <a:pt x="24384" y="134112"/>
                  </a:moveTo>
                  <a:lnTo>
                    <a:pt x="24384" y="152400"/>
                  </a:lnTo>
                  <a:lnTo>
                    <a:pt x="33406" y="143377"/>
                  </a:lnTo>
                  <a:lnTo>
                    <a:pt x="24384" y="134112"/>
                  </a:lnTo>
                  <a:close/>
                </a:path>
                <a:path w="253364" h="289560">
                  <a:moveTo>
                    <a:pt x="33406" y="143377"/>
                  </a:moveTo>
                  <a:lnTo>
                    <a:pt x="24384" y="152400"/>
                  </a:lnTo>
                  <a:lnTo>
                    <a:pt x="42190" y="152400"/>
                  </a:lnTo>
                  <a:lnTo>
                    <a:pt x="33406" y="143377"/>
                  </a:lnTo>
                  <a:close/>
                </a:path>
                <a:path w="253364" h="289560">
                  <a:moveTo>
                    <a:pt x="42672" y="134112"/>
                  </a:moveTo>
                  <a:lnTo>
                    <a:pt x="24384" y="134112"/>
                  </a:lnTo>
                  <a:lnTo>
                    <a:pt x="33406" y="143377"/>
                  </a:lnTo>
                  <a:lnTo>
                    <a:pt x="42672" y="134112"/>
                  </a:lnTo>
                  <a:close/>
                </a:path>
                <a:path w="253364" h="289560">
                  <a:moveTo>
                    <a:pt x="140208" y="30479"/>
                  </a:moveTo>
                  <a:lnTo>
                    <a:pt x="115824" y="30479"/>
                  </a:lnTo>
                  <a:lnTo>
                    <a:pt x="137160" y="39624"/>
                  </a:lnTo>
                  <a:lnTo>
                    <a:pt x="115824" y="60960"/>
                  </a:lnTo>
                  <a:lnTo>
                    <a:pt x="115824" y="100583"/>
                  </a:lnTo>
                  <a:lnTo>
                    <a:pt x="228600" y="100583"/>
                  </a:lnTo>
                  <a:lnTo>
                    <a:pt x="228600" y="88391"/>
                  </a:lnTo>
                  <a:lnTo>
                    <a:pt x="140208" y="88391"/>
                  </a:lnTo>
                  <a:lnTo>
                    <a:pt x="128016" y="76200"/>
                  </a:lnTo>
                  <a:lnTo>
                    <a:pt x="140208" y="76200"/>
                  </a:lnTo>
                  <a:lnTo>
                    <a:pt x="140208" y="30479"/>
                  </a:lnTo>
                  <a:close/>
                </a:path>
                <a:path w="253364" h="289560">
                  <a:moveTo>
                    <a:pt x="252984" y="76200"/>
                  </a:moveTo>
                  <a:lnTo>
                    <a:pt x="140208" y="76200"/>
                  </a:lnTo>
                  <a:lnTo>
                    <a:pt x="140208" y="88391"/>
                  </a:lnTo>
                  <a:lnTo>
                    <a:pt x="228600" y="88391"/>
                  </a:lnTo>
                  <a:lnTo>
                    <a:pt x="240792" y="100583"/>
                  </a:lnTo>
                  <a:lnTo>
                    <a:pt x="252984" y="100583"/>
                  </a:lnTo>
                  <a:lnTo>
                    <a:pt x="252984" y="76200"/>
                  </a:lnTo>
                  <a:close/>
                </a:path>
                <a:path w="253364" h="289560">
                  <a:moveTo>
                    <a:pt x="140208" y="76200"/>
                  </a:moveTo>
                  <a:lnTo>
                    <a:pt x="128016" y="76200"/>
                  </a:lnTo>
                  <a:lnTo>
                    <a:pt x="140208" y="88391"/>
                  </a:lnTo>
                  <a:lnTo>
                    <a:pt x="140208" y="76200"/>
                  </a:lnTo>
                  <a:close/>
                </a:path>
                <a:path w="253364" h="289560">
                  <a:moveTo>
                    <a:pt x="115824" y="30479"/>
                  </a:moveTo>
                  <a:lnTo>
                    <a:pt x="115824" y="60960"/>
                  </a:lnTo>
                  <a:lnTo>
                    <a:pt x="137160" y="39624"/>
                  </a:lnTo>
                  <a:lnTo>
                    <a:pt x="115824" y="304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82550" y="1326152"/>
            <a:ext cx="9138285" cy="5526405"/>
            <a:chOff x="12192" y="1344167"/>
            <a:chExt cx="9138285" cy="5526405"/>
          </a:xfrm>
        </p:grpSpPr>
        <p:sp>
          <p:nvSpPr>
            <p:cNvPr id="8" name="object 8"/>
            <p:cNvSpPr/>
            <p:nvPr/>
          </p:nvSpPr>
          <p:spPr>
            <a:xfrm>
              <a:off x="18288" y="1344167"/>
              <a:ext cx="9131808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92" y="1545335"/>
              <a:ext cx="1392936" cy="5324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63750" y="1841500"/>
            <a:ext cx="6608654" cy="4563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антикоррупционного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</a:t>
            </a:r>
            <a:r>
              <a:rPr sz="2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 обязанности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</a:t>
            </a:r>
            <a:r>
              <a:rPr sz="20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835" algn="just">
              <a:lnSpc>
                <a:spcPct val="10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 должностное лицо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2000" b="1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indent="-326390" algn="just">
              <a:lnSpc>
                <a:spcPct val="100000"/>
              </a:lnSpc>
              <a:buAutoNum type="arabicParenR"/>
              <a:tabLst>
                <a:tab pos="33909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indent="-326390" algn="just">
              <a:lnSpc>
                <a:spcPct val="100000"/>
              </a:lnSpc>
              <a:buAutoNum type="arabicParenR"/>
              <a:tabLst>
                <a:tab pos="33909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(супруга),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indent="-326390" algn="just">
              <a:lnSpc>
                <a:spcPct val="100000"/>
              </a:lnSpc>
              <a:buAutoNum type="arabicParenR"/>
              <a:tabLst>
                <a:tab pos="33909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</a:t>
            </a:r>
            <a:r>
              <a:rPr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marL="12700" marR="56515" algn="just">
              <a:lnSpc>
                <a:spcPct val="100000"/>
              </a:lnSpc>
              <a:spcBef>
                <a:spcPts val="144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Откладывать </a:t>
            </a:r>
            <a:r>
              <a:rPr sz="2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мая                                           </a:t>
            </a:r>
            <a:r>
              <a:rPr sz="2000" b="1" spc="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b="1" spc="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 случае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планируемого  длительного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убытия в служебную  командировку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150" y="243745"/>
            <a:ext cx="693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ПРЕДОСТАВЛЕНИЯ СВЕДЕНИЙ О ДОХОДАХ  </a:t>
            </a:r>
          </a:p>
          <a:p>
            <a:endParaRPr lang="ru-RU" dirty="0"/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3" y="141657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6169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232" y="12191"/>
              <a:ext cx="8388096" cy="5650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015" y="5553457"/>
              <a:ext cx="8166100" cy="1198245"/>
            </a:xfrm>
            <a:custGeom>
              <a:avLst/>
              <a:gdLst/>
              <a:ahLst/>
              <a:cxnLst/>
              <a:rect l="l" t="t" r="r" b="b"/>
              <a:pathLst>
                <a:path w="8166100" h="1198245">
                  <a:moveTo>
                    <a:pt x="8165592" y="0"/>
                  </a:moveTo>
                  <a:lnTo>
                    <a:pt x="0" y="0"/>
                  </a:lnTo>
                  <a:lnTo>
                    <a:pt x="0" y="1197862"/>
                  </a:lnTo>
                  <a:lnTo>
                    <a:pt x="8165592" y="1197862"/>
                  </a:lnTo>
                  <a:lnTo>
                    <a:pt x="81655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8755" y="5577332"/>
            <a:ext cx="7969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подразделе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имеющееся на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срочное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на </a:t>
            </a:r>
            <a:r>
              <a:rPr sz="1800" b="1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сумму, </a:t>
            </a:r>
            <a:r>
              <a:rPr sz="1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равную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превышающую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кредитором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должником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sz="1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</a:t>
            </a: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800" b="1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0015" y="5553457"/>
            <a:ext cx="8166100" cy="1198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89112" y="2984500"/>
            <a:ext cx="12278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Лермонтова,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 5, кв. 77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4750" y="4857250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Лермонтова,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 31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32232" y="12191"/>
            <a:ext cx="8388096" cy="5650992"/>
            <a:chOff x="332232" y="12191"/>
            <a:chExt cx="8388096" cy="5650992"/>
          </a:xfrm>
        </p:grpSpPr>
        <p:sp>
          <p:nvSpPr>
            <p:cNvPr id="4" name="object 4"/>
            <p:cNvSpPr/>
            <p:nvPr/>
          </p:nvSpPr>
          <p:spPr>
            <a:xfrm>
              <a:off x="332232" y="12191"/>
              <a:ext cx="8388096" cy="5650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2312" y="1094231"/>
              <a:ext cx="4392295" cy="2862580"/>
            </a:xfrm>
            <a:custGeom>
              <a:avLst/>
              <a:gdLst/>
              <a:ahLst/>
              <a:cxnLst/>
              <a:rect l="l" t="t" r="r" b="b"/>
              <a:pathLst>
                <a:path w="4392295" h="2862579">
                  <a:moveTo>
                    <a:pt x="4392168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4392168" y="2862072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2183" y="1287310"/>
            <a:ext cx="4392295" cy="25327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«Сумма</a:t>
            </a:r>
            <a:r>
              <a:rPr sz="18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marR="89535" algn="ctr">
              <a:lnSpc>
                <a:spcPct val="100000"/>
              </a:lnSpc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дату» 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(без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процентов) </a:t>
            </a:r>
            <a:r>
              <a:rPr sz="1800" b="1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(т.е.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долга)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(оставшийся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непогашенным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долг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суммой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процентов)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z="1800" b="1" spc="114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0975" y="1085087"/>
            <a:ext cx="8162925" cy="3392804"/>
            <a:chOff x="950975" y="1085087"/>
            <a:chExt cx="8162925" cy="3392804"/>
          </a:xfrm>
        </p:grpSpPr>
        <p:sp>
          <p:nvSpPr>
            <p:cNvPr id="8" name="object 8"/>
            <p:cNvSpPr/>
            <p:nvPr/>
          </p:nvSpPr>
          <p:spPr>
            <a:xfrm>
              <a:off x="950975" y="1085087"/>
              <a:ext cx="4417060" cy="2883535"/>
            </a:xfrm>
            <a:custGeom>
              <a:avLst/>
              <a:gdLst/>
              <a:ahLst/>
              <a:cxnLst/>
              <a:rect l="l" t="t" r="r" b="b"/>
              <a:pathLst>
                <a:path w="4417060" h="2883535">
                  <a:moveTo>
                    <a:pt x="4410456" y="0"/>
                  </a:moveTo>
                  <a:lnTo>
                    <a:pt x="6095" y="0"/>
                  </a:lnTo>
                  <a:lnTo>
                    <a:pt x="0" y="6096"/>
                  </a:lnTo>
                  <a:lnTo>
                    <a:pt x="0" y="2880360"/>
                  </a:lnTo>
                  <a:lnTo>
                    <a:pt x="6095" y="2883408"/>
                  </a:lnTo>
                  <a:lnTo>
                    <a:pt x="4410456" y="2883408"/>
                  </a:lnTo>
                  <a:lnTo>
                    <a:pt x="4416552" y="2880360"/>
                  </a:lnTo>
                  <a:lnTo>
                    <a:pt x="4416552" y="2871216"/>
                  </a:lnTo>
                  <a:lnTo>
                    <a:pt x="24383" y="2871216"/>
                  </a:lnTo>
                  <a:lnTo>
                    <a:pt x="12191" y="2859024"/>
                  </a:lnTo>
                  <a:lnTo>
                    <a:pt x="24383" y="2859024"/>
                  </a:lnTo>
                  <a:lnTo>
                    <a:pt x="24383" y="24384"/>
                  </a:lnTo>
                  <a:lnTo>
                    <a:pt x="12191" y="24384"/>
                  </a:lnTo>
                  <a:lnTo>
                    <a:pt x="24383" y="12191"/>
                  </a:lnTo>
                  <a:lnTo>
                    <a:pt x="4416552" y="12191"/>
                  </a:lnTo>
                  <a:lnTo>
                    <a:pt x="4416552" y="6096"/>
                  </a:lnTo>
                  <a:lnTo>
                    <a:pt x="4410456" y="0"/>
                  </a:lnTo>
                  <a:close/>
                </a:path>
                <a:path w="4417060" h="2883535">
                  <a:moveTo>
                    <a:pt x="24383" y="2859024"/>
                  </a:moveTo>
                  <a:lnTo>
                    <a:pt x="12191" y="2859024"/>
                  </a:lnTo>
                  <a:lnTo>
                    <a:pt x="24383" y="2871216"/>
                  </a:lnTo>
                  <a:lnTo>
                    <a:pt x="24383" y="2859024"/>
                  </a:lnTo>
                  <a:close/>
                </a:path>
                <a:path w="4417060" h="2883535">
                  <a:moveTo>
                    <a:pt x="4392168" y="2859024"/>
                  </a:moveTo>
                  <a:lnTo>
                    <a:pt x="24383" y="2859024"/>
                  </a:lnTo>
                  <a:lnTo>
                    <a:pt x="24383" y="2871216"/>
                  </a:lnTo>
                  <a:lnTo>
                    <a:pt x="4392168" y="2871216"/>
                  </a:lnTo>
                  <a:lnTo>
                    <a:pt x="4392168" y="2859024"/>
                  </a:lnTo>
                  <a:close/>
                </a:path>
                <a:path w="4417060" h="2883535">
                  <a:moveTo>
                    <a:pt x="4392168" y="12191"/>
                  </a:moveTo>
                  <a:lnTo>
                    <a:pt x="4392168" y="2871216"/>
                  </a:lnTo>
                  <a:lnTo>
                    <a:pt x="4404360" y="2859024"/>
                  </a:lnTo>
                  <a:lnTo>
                    <a:pt x="4416552" y="2859024"/>
                  </a:lnTo>
                  <a:lnTo>
                    <a:pt x="4416552" y="24384"/>
                  </a:lnTo>
                  <a:lnTo>
                    <a:pt x="4404360" y="24384"/>
                  </a:lnTo>
                  <a:lnTo>
                    <a:pt x="4392168" y="12191"/>
                  </a:lnTo>
                  <a:close/>
                </a:path>
                <a:path w="4417060" h="2883535">
                  <a:moveTo>
                    <a:pt x="4416552" y="2859024"/>
                  </a:moveTo>
                  <a:lnTo>
                    <a:pt x="4404360" y="2859024"/>
                  </a:lnTo>
                  <a:lnTo>
                    <a:pt x="4392168" y="2871216"/>
                  </a:lnTo>
                  <a:lnTo>
                    <a:pt x="4416552" y="2871216"/>
                  </a:lnTo>
                  <a:lnTo>
                    <a:pt x="4416552" y="2859024"/>
                  </a:lnTo>
                  <a:close/>
                </a:path>
                <a:path w="4417060" h="2883535">
                  <a:moveTo>
                    <a:pt x="24383" y="12191"/>
                  </a:moveTo>
                  <a:lnTo>
                    <a:pt x="12191" y="24384"/>
                  </a:lnTo>
                  <a:lnTo>
                    <a:pt x="24383" y="24384"/>
                  </a:lnTo>
                  <a:lnTo>
                    <a:pt x="24383" y="12191"/>
                  </a:lnTo>
                  <a:close/>
                </a:path>
                <a:path w="4417060" h="2883535">
                  <a:moveTo>
                    <a:pt x="4392168" y="12191"/>
                  </a:moveTo>
                  <a:lnTo>
                    <a:pt x="24383" y="12191"/>
                  </a:lnTo>
                  <a:lnTo>
                    <a:pt x="24383" y="24384"/>
                  </a:lnTo>
                  <a:lnTo>
                    <a:pt x="4392168" y="24384"/>
                  </a:lnTo>
                  <a:lnTo>
                    <a:pt x="4392168" y="12191"/>
                  </a:lnTo>
                  <a:close/>
                </a:path>
                <a:path w="4417060" h="2883535">
                  <a:moveTo>
                    <a:pt x="4416552" y="12191"/>
                  </a:moveTo>
                  <a:lnTo>
                    <a:pt x="4392168" y="12191"/>
                  </a:lnTo>
                  <a:lnTo>
                    <a:pt x="4404360" y="24384"/>
                  </a:lnTo>
                  <a:lnTo>
                    <a:pt x="4416552" y="24384"/>
                  </a:lnTo>
                  <a:lnTo>
                    <a:pt x="4416552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67528" y="2124455"/>
              <a:ext cx="826135" cy="320040"/>
            </a:xfrm>
            <a:custGeom>
              <a:avLst/>
              <a:gdLst/>
              <a:ahLst/>
              <a:cxnLst/>
              <a:rect l="l" t="t" r="r" b="b"/>
              <a:pathLst>
                <a:path w="826135" h="320039">
                  <a:moveTo>
                    <a:pt x="691896" y="0"/>
                  </a:moveTo>
                  <a:lnTo>
                    <a:pt x="704087" y="54863"/>
                  </a:lnTo>
                  <a:lnTo>
                    <a:pt x="0" y="207263"/>
                  </a:lnTo>
                  <a:lnTo>
                    <a:pt x="24384" y="320039"/>
                  </a:lnTo>
                  <a:lnTo>
                    <a:pt x="728472" y="164591"/>
                  </a:lnTo>
                  <a:lnTo>
                    <a:pt x="740664" y="219455"/>
                  </a:lnTo>
                  <a:lnTo>
                    <a:pt x="826007" y="85343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2287" y="2097023"/>
              <a:ext cx="859790" cy="363220"/>
            </a:xfrm>
            <a:custGeom>
              <a:avLst/>
              <a:gdLst/>
              <a:ahLst/>
              <a:cxnLst/>
              <a:rect l="l" t="t" r="r" b="b"/>
              <a:pathLst>
                <a:path w="859789" h="363219">
                  <a:moveTo>
                    <a:pt x="704421" y="72677"/>
                  </a:moveTo>
                  <a:lnTo>
                    <a:pt x="0" y="225551"/>
                  </a:lnTo>
                  <a:lnTo>
                    <a:pt x="30479" y="362712"/>
                  </a:lnTo>
                  <a:lnTo>
                    <a:pt x="113127" y="344424"/>
                  </a:lnTo>
                  <a:lnTo>
                    <a:pt x="51815" y="344424"/>
                  </a:lnTo>
                  <a:lnTo>
                    <a:pt x="36575" y="335279"/>
                  </a:lnTo>
                  <a:lnTo>
                    <a:pt x="49233" y="332479"/>
                  </a:lnTo>
                  <a:lnTo>
                    <a:pt x="30727" y="246887"/>
                  </a:lnTo>
                  <a:lnTo>
                    <a:pt x="18287" y="246887"/>
                  </a:lnTo>
                  <a:lnTo>
                    <a:pt x="27431" y="231648"/>
                  </a:lnTo>
                  <a:lnTo>
                    <a:pt x="88511" y="231648"/>
                  </a:lnTo>
                  <a:lnTo>
                    <a:pt x="734567" y="91439"/>
                  </a:lnTo>
                  <a:lnTo>
                    <a:pt x="733182" y="85343"/>
                  </a:lnTo>
                  <a:lnTo>
                    <a:pt x="707136" y="85343"/>
                  </a:lnTo>
                  <a:lnTo>
                    <a:pt x="704421" y="72677"/>
                  </a:lnTo>
                  <a:close/>
                </a:path>
                <a:path w="859789" h="363219">
                  <a:moveTo>
                    <a:pt x="49233" y="332479"/>
                  </a:moveTo>
                  <a:lnTo>
                    <a:pt x="36575" y="335279"/>
                  </a:lnTo>
                  <a:lnTo>
                    <a:pt x="51815" y="344424"/>
                  </a:lnTo>
                  <a:lnTo>
                    <a:pt x="49233" y="332479"/>
                  </a:lnTo>
                  <a:close/>
                </a:path>
                <a:path w="859789" h="363219">
                  <a:moveTo>
                    <a:pt x="752856" y="176784"/>
                  </a:moveTo>
                  <a:lnTo>
                    <a:pt x="49233" y="332479"/>
                  </a:lnTo>
                  <a:lnTo>
                    <a:pt x="51815" y="344424"/>
                  </a:lnTo>
                  <a:lnTo>
                    <a:pt x="113127" y="344424"/>
                  </a:lnTo>
                  <a:lnTo>
                    <a:pt x="734080" y="207021"/>
                  </a:lnTo>
                  <a:lnTo>
                    <a:pt x="731519" y="195072"/>
                  </a:lnTo>
                  <a:lnTo>
                    <a:pt x="757012" y="195072"/>
                  </a:lnTo>
                  <a:lnTo>
                    <a:pt x="752856" y="176784"/>
                  </a:lnTo>
                  <a:close/>
                </a:path>
                <a:path w="859789" h="363219">
                  <a:moveTo>
                    <a:pt x="757012" y="195072"/>
                  </a:moveTo>
                  <a:lnTo>
                    <a:pt x="731519" y="195072"/>
                  </a:lnTo>
                  <a:lnTo>
                    <a:pt x="746760" y="204215"/>
                  </a:lnTo>
                  <a:lnTo>
                    <a:pt x="734080" y="207021"/>
                  </a:lnTo>
                  <a:lnTo>
                    <a:pt x="749808" y="280415"/>
                  </a:lnTo>
                  <a:lnTo>
                    <a:pt x="773321" y="243839"/>
                  </a:lnTo>
                  <a:lnTo>
                    <a:pt x="768095" y="243839"/>
                  </a:lnTo>
                  <a:lnTo>
                    <a:pt x="743712" y="240791"/>
                  </a:lnTo>
                  <a:lnTo>
                    <a:pt x="761328" y="214063"/>
                  </a:lnTo>
                  <a:lnTo>
                    <a:pt x="757012" y="195072"/>
                  </a:lnTo>
                  <a:close/>
                </a:path>
                <a:path w="859789" h="363219">
                  <a:moveTo>
                    <a:pt x="27431" y="231648"/>
                  </a:moveTo>
                  <a:lnTo>
                    <a:pt x="18287" y="246887"/>
                  </a:lnTo>
                  <a:lnTo>
                    <a:pt x="30169" y="244309"/>
                  </a:lnTo>
                  <a:lnTo>
                    <a:pt x="27431" y="231648"/>
                  </a:lnTo>
                  <a:close/>
                </a:path>
                <a:path w="859789" h="363219">
                  <a:moveTo>
                    <a:pt x="30169" y="244309"/>
                  </a:moveTo>
                  <a:lnTo>
                    <a:pt x="18287" y="246887"/>
                  </a:lnTo>
                  <a:lnTo>
                    <a:pt x="30727" y="246887"/>
                  </a:lnTo>
                  <a:lnTo>
                    <a:pt x="30169" y="244309"/>
                  </a:lnTo>
                  <a:close/>
                </a:path>
                <a:path w="859789" h="363219">
                  <a:moveTo>
                    <a:pt x="88511" y="231648"/>
                  </a:moveTo>
                  <a:lnTo>
                    <a:pt x="27431" y="231648"/>
                  </a:lnTo>
                  <a:lnTo>
                    <a:pt x="30169" y="244309"/>
                  </a:lnTo>
                  <a:lnTo>
                    <a:pt x="88511" y="231648"/>
                  </a:lnTo>
                  <a:close/>
                </a:path>
                <a:path w="859789" h="363219">
                  <a:moveTo>
                    <a:pt x="761328" y="214063"/>
                  </a:moveTo>
                  <a:lnTo>
                    <a:pt x="743712" y="240791"/>
                  </a:lnTo>
                  <a:lnTo>
                    <a:pt x="768095" y="243839"/>
                  </a:lnTo>
                  <a:lnTo>
                    <a:pt x="761328" y="214063"/>
                  </a:lnTo>
                  <a:close/>
                </a:path>
                <a:path w="859789" h="363219">
                  <a:moveTo>
                    <a:pt x="825928" y="116050"/>
                  </a:moveTo>
                  <a:lnTo>
                    <a:pt x="761328" y="214063"/>
                  </a:lnTo>
                  <a:lnTo>
                    <a:pt x="768095" y="243839"/>
                  </a:lnTo>
                  <a:lnTo>
                    <a:pt x="773321" y="243839"/>
                  </a:lnTo>
                  <a:lnTo>
                    <a:pt x="851698" y="121920"/>
                  </a:lnTo>
                  <a:lnTo>
                    <a:pt x="835151" y="121920"/>
                  </a:lnTo>
                  <a:lnTo>
                    <a:pt x="825928" y="116050"/>
                  </a:lnTo>
                  <a:close/>
                </a:path>
                <a:path w="859789" h="363219">
                  <a:moveTo>
                    <a:pt x="731519" y="195072"/>
                  </a:moveTo>
                  <a:lnTo>
                    <a:pt x="734080" y="207021"/>
                  </a:lnTo>
                  <a:lnTo>
                    <a:pt x="746760" y="204215"/>
                  </a:lnTo>
                  <a:lnTo>
                    <a:pt x="731519" y="195072"/>
                  </a:lnTo>
                  <a:close/>
                </a:path>
                <a:path w="859789" h="363219">
                  <a:moveTo>
                    <a:pt x="832104" y="106679"/>
                  </a:moveTo>
                  <a:lnTo>
                    <a:pt x="825928" y="116050"/>
                  </a:lnTo>
                  <a:lnTo>
                    <a:pt x="835151" y="121920"/>
                  </a:lnTo>
                  <a:lnTo>
                    <a:pt x="832104" y="106679"/>
                  </a:lnTo>
                  <a:close/>
                </a:path>
                <a:path w="859789" h="363219">
                  <a:moveTo>
                    <a:pt x="854794" y="106679"/>
                  </a:moveTo>
                  <a:lnTo>
                    <a:pt x="832104" y="106679"/>
                  </a:lnTo>
                  <a:lnTo>
                    <a:pt x="835151" y="121920"/>
                  </a:lnTo>
                  <a:lnTo>
                    <a:pt x="851698" y="121920"/>
                  </a:lnTo>
                  <a:lnTo>
                    <a:pt x="859536" y="109727"/>
                  </a:lnTo>
                  <a:lnTo>
                    <a:pt x="854794" y="106679"/>
                  </a:lnTo>
                  <a:close/>
                </a:path>
                <a:path w="859789" h="363219">
                  <a:moveTo>
                    <a:pt x="726778" y="24384"/>
                  </a:moveTo>
                  <a:lnTo>
                    <a:pt x="719327" y="24384"/>
                  </a:lnTo>
                  <a:lnTo>
                    <a:pt x="725659" y="52243"/>
                  </a:lnTo>
                  <a:lnTo>
                    <a:pt x="825928" y="116050"/>
                  </a:lnTo>
                  <a:lnTo>
                    <a:pt x="832104" y="106679"/>
                  </a:lnTo>
                  <a:lnTo>
                    <a:pt x="854794" y="106679"/>
                  </a:lnTo>
                  <a:lnTo>
                    <a:pt x="726778" y="24384"/>
                  </a:lnTo>
                  <a:close/>
                </a:path>
                <a:path w="859789" h="363219">
                  <a:moveTo>
                    <a:pt x="716280" y="70103"/>
                  </a:moveTo>
                  <a:lnTo>
                    <a:pt x="704421" y="72677"/>
                  </a:lnTo>
                  <a:lnTo>
                    <a:pt x="707136" y="85343"/>
                  </a:lnTo>
                  <a:lnTo>
                    <a:pt x="716280" y="70103"/>
                  </a:lnTo>
                  <a:close/>
                </a:path>
                <a:path w="859789" h="363219">
                  <a:moveTo>
                    <a:pt x="729718" y="70103"/>
                  </a:moveTo>
                  <a:lnTo>
                    <a:pt x="716280" y="70103"/>
                  </a:lnTo>
                  <a:lnTo>
                    <a:pt x="707136" y="85343"/>
                  </a:lnTo>
                  <a:lnTo>
                    <a:pt x="733182" y="85343"/>
                  </a:lnTo>
                  <a:lnTo>
                    <a:pt x="729718" y="70103"/>
                  </a:lnTo>
                  <a:close/>
                </a:path>
                <a:path w="859789" h="363219">
                  <a:moveTo>
                    <a:pt x="688847" y="0"/>
                  </a:moveTo>
                  <a:lnTo>
                    <a:pt x="704421" y="72677"/>
                  </a:lnTo>
                  <a:lnTo>
                    <a:pt x="716280" y="70103"/>
                  </a:lnTo>
                  <a:lnTo>
                    <a:pt x="729718" y="70103"/>
                  </a:lnTo>
                  <a:lnTo>
                    <a:pt x="725659" y="52243"/>
                  </a:lnTo>
                  <a:lnTo>
                    <a:pt x="701039" y="36575"/>
                  </a:lnTo>
                  <a:lnTo>
                    <a:pt x="719327" y="24384"/>
                  </a:lnTo>
                  <a:lnTo>
                    <a:pt x="726778" y="24384"/>
                  </a:lnTo>
                  <a:lnTo>
                    <a:pt x="688847" y="0"/>
                  </a:lnTo>
                  <a:close/>
                </a:path>
                <a:path w="859789" h="363219">
                  <a:moveTo>
                    <a:pt x="719327" y="24384"/>
                  </a:moveTo>
                  <a:lnTo>
                    <a:pt x="701039" y="36575"/>
                  </a:lnTo>
                  <a:lnTo>
                    <a:pt x="725659" y="52243"/>
                  </a:lnTo>
                  <a:lnTo>
                    <a:pt x="719327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3623" y="3590543"/>
              <a:ext cx="1009015" cy="871855"/>
            </a:xfrm>
            <a:custGeom>
              <a:avLst/>
              <a:gdLst/>
              <a:ahLst/>
              <a:cxnLst/>
              <a:rect l="l" t="t" r="r" b="b"/>
              <a:pathLst>
                <a:path w="1009014" h="871854">
                  <a:moveTo>
                    <a:pt x="70103" y="0"/>
                  </a:moveTo>
                  <a:lnTo>
                    <a:pt x="0" y="85343"/>
                  </a:lnTo>
                  <a:lnTo>
                    <a:pt x="883920" y="829055"/>
                  </a:lnTo>
                  <a:lnTo>
                    <a:pt x="847344" y="871727"/>
                  </a:lnTo>
                  <a:lnTo>
                    <a:pt x="1008887" y="856487"/>
                  </a:lnTo>
                  <a:lnTo>
                    <a:pt x="993648" y="697991"/>
                  </a:lnTo>
                  <a:lnTo>
                    <a:pt x="957072" y="74066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5335" y="3572255"/>
              <a:ext cx="1039494" cy="905510"/>
            </a:xfrm>
            <a:custGeom>
              <a:avLst/>
              <a:gdLst/>
              <a:ahLst/>
              <a:cxnLst/>
              <a:rect l="l" t="t" r="r" b="b"/>
              <a:pathLst>
                <a:path w="1039495" h="905510">
                  <a:moveTo>
                    <a:pt x="885420" y="847542"/>
                  </a:moveTo>
                  <a:lnTo>
                    <a:pt x="838199" y="905255"/>
                  </a:lnTo>
                  <a:lnTo>
                    <a:pt x="905255" y="899159"/>
                  </a:lnTo>
                  <a:lnTo>
                    <a:pt x="877823" y="899159"/>
                  </a:lnTo>
                  <a:lnTo>
                    <a:pt x="865632" y="877823"/>
                  </a:lnTo>
                  <a:lnTo>
                    <a:pt x="896698" y="874893"/>
                  </a:lnTo>
                  <a:lnTo>
                    <a:pt x="911013" y="856487"/>
                  </a:lnTo>
                  <a:lnTo>
                    <a:pt x="896112" y="856487"/>
                  </a:lnTo>
                  <a:lnTo>
                    <a:pt x="885420" y="847542"/>
                  </a:lnTo>
                  <a:close/>
                </a:path>
                <a:path w="1039495" h="905510">
                  <a:moveTo>
                    <a:pt x="896698" y="874893"/>
                  </a:moveTo>
                  <a:lnTo>
                    <a:pt x="865632" y="877823"/>
                  </a:lnTo>
                  <a:lnTo>
                    <a:pt x="877823" y="899159"/>
                  </a:lnTo>
                  <a:lnTo>
                    <a:pt x="896698" y="874893"/>
                  </a:lnTo>
                  <a:close/>
                </a:path>
                <a:path w="1039495" h="905510">
                  <a:moveTo>
                    <a:pt x="1013666" y="863858"/>
                  </a:moveTo>
                  <a:lnTo>
                    <a:pt x="896698" y="874893"/>
                  </a:lnTo>
                  <a:lnTo>
                    <a:pt x="877823" y="899159"/>
                  </a:lnTo>
                  <a:lnTo>
                    <a:pt x="905255" y="899159"/>
                  </a:lnTo>
                  <a:lnTo>
                    <a:pt x="1039367" y="886967"/>
                  </a:lnTo>
                  <a:lnTo>
                    <a:pt x="1038685" y="877823"/>
                  </a:lnTo>
                  <a:lnTo>
                    <a:pt x="1014984" y="877823"/>
                  </a:lnTo>
                  <a:lnTo>
                    <a:pt x="1013666" y="863858"/>
                  </a:lnTo>
                  <a:close/>
                </a:path>
                <a:path w="1039495" h="905510">
                  <a:moveTo>
                    <a:pt x="1027175" y="862583"/>
                  </a:moveTo>
                  <a:lnTo>
                    <a:pt x="1013666" y="863858"/>
                  </a:lnTo>
                  <a:lnTo>
                    <a:pt x="1014984" y="877823"/>
                  </a:lnTo>
                  <a:lnTo>
                    <a:pt x="1027175" y="862583"/>
                  </a:lnTo>
                  <a:close/>
                </a:path>
                <a:path w="1039495" h="905510">
                  <a:moveTo>
                    <a:pt x="1037548" y="862583"/>
                  </a:moveTo>
                  <a:lnTo>
                    <a:pt x="1027175" y="862583"/>
                  </a:lnTo>
                  <a:lnTo>
                    <a:pt x="1014984" y="877823"/>
                  </a:lnTo>
                  <a:lnTo>
                    <a:pt x="1038685" y="877823"/>
                  </a:lnTo>
                  <a:lnTo>
                    <a:pt x="1037548" y="862583"/>
                  </a:lnTo>
                  <a:close/>
                </a:path>
                <a:path w="1039495" h="905510">
                  <a:moveTo>
                    <a:pt x="1026630" y="716279"/>
                  </a:moveTo>
                  <a:lnTo>
                    <a:pt x="999743" y="716279"/>
                  </a:lnTo>
                  <a:lnTo>
                    <a:pt x="1024127" y="725423"/>
                  </a:lnTo>
                  <a:lnTo>
                    <a:pt x="1002878" y="749506"/>
                  </a:lnTo>
                  <a:lnTo>
                    <a:pt x="1013666" y="863858"/>
                  </a:lnTo>
                  <a:lnTo>
                    <a:pt x="1027175" y="862583"/>
                  </a:lnTo>
                  <a:lnTo>
                    <a:pt x="1037548" y="862583"/>
                  </a:lnTo>
                  <a:lnTo>
                    <a:pt x="1026630" y="716279"/>
                  </a:lnTo>
                  <a:close/>
                </a:path>
                <a:path w="1039495" h="905510">
                  <a:moveTo>
                    <a:pt x="893063" y="838199"/>
                  </a:moveTo>
                  <a:lnTo>
                    <a:pt x="885420" y="847542"/>
                  </a:lnTo>
                  <a:lnTo>
                    <a:pt x="896112" y="856487"/>
                  </a:lnTo>
                  <a:lnTo>
                    <a:pt x="893063" y="838199"/>
                  </a:lnTo>
                  <a:close/>
                </a:path>
                <a:path w="1039495" h="905510">
                  <a:moveTo>
                    <a:pt x="913210" y="838199"/>
                  </a:moveTo>
                  <a:lnTo>
                    <a:pt x="893063" y="838199"/>
                  </a:lnTo>
                  <a:lnTo>
                    <a:pt x="896112" y="856487"/>
                  </a:lnTo>
                  <a:lnTo>
                    <a:pt x="911013" y="856487"/>
                  </a:lnTo>
                  <a:lnTo>
                    <a:pt x="920495" y="844295"/>
                  </a:lnTo>
                  <a:lnTo>
                    <a:pt x="913210" y="838199"/>
                  </a:lnTo>
                  <a:close/>
                </a:path>
                <a:path w="1039495" h="905510">
                  <a:moveTo>
                    <a:pt x="88391" y="0"/>
                  </a:moveTo>
                  <a:lnTo>
                    <a:pt x="0" y="106679"/>
                  </a:lnTo>
                  <a:lnTo>
                    <a:pt x="885420" y="847542"/>
                  </a:lnTo>
                  <a:lnTo>
                    <a:pt x="893063" y="838199"/>
                  </a:lnTo>
                  <a:lnTo>
                    <a:pt x="913210" y="838199"/>
                  </a:lnTo>
                  <a:lnTo>
                    <a:pt x="46240" y="112775"/>
                  </a:lnTo>
                  <a:lnTo>
                    <a:pt x="27431" y="112775"/>
                  </a:lnTo>
                  <a:lnTo>
                    <a:pt x="24383" y="94487"/>
                  </a:lnTo>
                  <a:lnTo>
                    <a:pt x="42566" y="94487"/>
                  </a:lnTo>
                  <a:lnTo>
                    <a:pt x="91611" y="35226"/>
                  </a:lnTo>
                  <a:lnTo>
                    <a:pt x="82295" y="27431"/>
                  </a:lnTo>
                  <a:lnTo>
                    <a:pt x="100583" y="24383"/>
                  </a:lnTo>
                  <a:lnTo>
                    <a:pt x="117533" y="24383"/>
                  </a:lnTo>
                  <a:lnTo>
                    <a:pt x="88391" y="0"/>
                  </a:lnTo>
                  <a:close/>
                </a:path>
                <a:path w="1039495" h="905510">
                  <a:moveTo>
                    <a:pt x="117533" y="24383"/>
                  </a:moveTo>
                  <a:lnTo>
                    <a:pt x="100583" y="24383"/>
                  </a:lnTo>
                  <a:lnTo>
                    <a:pt x="91611" y="35226"/>
                  </a:lnTo>
                  <a:lnTo>
                    <a:pt x="978408" y="777239"/>
                  </a:lnTo>
                  <a:lnTo>
                    <a:pt x="1002612" y="749807"/>
                  </a:lnTo>
                  <a:lnTo>
                    <a:pt x="966215" y="749807"/>
                  </a:lnTo>
                  <a:lnTo>
                    <a:pt x="973887" y="740924"/>
                  </a:lnTo>
                  <a:lnTo>
                    <a:pt x="117533" y="24383"/>
                  </a:lnTo>
                  <a:close/>
                </a:path>
                <a:path w="1039495" h="905510">
                  <a:moveTo>
                    <a:pt x="973887" y="740924"/>
                  </a:moveTo>
                  <a:lnTo>
                    <a:pt x="966215" y="749807"/>
                  </a:lnTo>
                  <a:lnTo>
                    <a:pt x="984503" y="749807"/>
                  </a:lnTo>
                  <a:lnTo>
                    <a:pt x="973887" y="740924"/>
                  </a:lnTo>
                  <a:close/>
                </a:path>
                <a:path w="1039495" h="905510">
                  <a:moveTo>
                    <a:pt x="1024127" y="682751"/>
                  </a:moveTo>
                  <a:lnTo>
                    <a:pt x="973887" y="740924"/>
                  </a:lnTo>
                  <a:lnTo>
                    <a:pt x="984503" y="749807"/>
                  </a:lnTo>
                  <a:lnTo>
                    <a:pt x="1002612" y="749807"/>
                  </a:lnTo>
                  <a:lnTo>
                    <a:pt x="1002878" y="749506"/>
                  </a:lnTo>
                  <a:lnTo>
                    <a:pt x="999743" y="716279"/>
                  </a:lnTo>
                  <a:lnTo>
                    <a:pt x="1026630" y="716279"/>
                  </a:lnTo>
                  <a:lnTo>
                    <a:pt x="1024127" y="682751"/>
                  </a:lnTo>
                  <a:close/>
                </a:path>
                <a:path w="1039495" h="905510">
                  <a:moveTo>
                    <a:pt x="999743" y="716279"/>
                  </a:moveTo>
                  <a:lnTo>
                    <a:pt x="1002878" y="749506"/>
                  </a:lnTo>
                  <a:lnTo>
                    <a:pt x="1024127" y="725423"/>
                  </a:lnTo>
                  <a:lnTo>
                    <a:pt x="999743" y="716279"/>
                  </a:lnTo>
                  <a:close/>
                </a:path>
                <a:path w="1039495" h="905510">
                  <a:moveTo>
                    <a:pt x="24383" y="94487"/>
                  </a:moveTo>
                  <a:lnTo>
                    <a:pt x="27431" y="112775"/>
                  </a:lnTo>
                  <a:lnTo>
                    <a:pt x="35127" y="103477"/>
                  </a:lnTo>
                  <a:lnTo>
                    <a:pt x="24383" y="94487"/>
                  </a:lnTo>
                  <a:close/>
                </a:path>
                <a:path w="1039495" h="905510">
                  <a:moveTo>
                    <a:pt x="35127" y="103477"/>
                  </a:moveTo>
                  <a:lnTo>
                    <a:pt x="27431" y="112775"/>
                  </a:lnTo>
                  <a:lnTo>
                    <a:pt x="46240" y="112775"/>
                  </a:lnTo>
                  <a:lnTo>
                    <a:pt x="35127" y="103477"/>
                  </a:lnTo>
                  <a:close/>
                </a:path>
                <a:path w="1039495" h="905510">
                  <a:moveTo>
                    <a:pt x="42566" y="94487"/>
                  </a:moveTo>
                  <a:lnTo>
                    <a:pt x="24383" y="94487"/>
                  </a:lnTo>
                  <a:lnTo>
                    <a:pt x="35127" y="103477"/>
                  </a:lnTo>
                  <a:lnTo>
                    <a:pt x="42566" y="94487"/>
                  </a:lnTo>
                  <a:close/>
                </a:path>
                <a:path w="1039495" h="905510">
                  <a:moveTo>
                    <a:pt x="100583" y="24383"/>
                  </a:moveTo>
                  <a:lnTo>
                    <a:pt x="82295" y="27431"/>
                  </a:lnTo>
                  <a:lnTo>
                    <a:pt x="91611" y="35226"/>
                  </a:lnTo>
                  <a:lnTo>
                    <a:pt x="100583" y="24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8008" y="1191767"/>
              <a:ext cx="433070" cy="363220"/>
            </a:xfrm>
            <a:custGeom>
              <a:avLst/>
              <a:gdLst/>
              <a:ahLst/>
              <a:cxnLst/>
              <a:rect l="l" t="t" r="r" b="b"/>
              <a:pathLst>
                <a:path w="433070" h="363219">
                  <a:moveTo>
                    <a:pt x="274320" y="0"/>
                  </a:moveTo>
                  <a:lnTo>
                    <a:pt x="307848" y="45720"/>
                  </a:lnTo>
                  <a:lnTo>
                    <a:pt x="0" y="271272"/>
                  </a:lnTo>
                  <a:lnTo>
                    <a:pt x="67056" y="362712"/>
                  </a:lnTo>
                  <a:lnTo>
                    <a:pt x="374903" y="137160"/>
                  </a:lnTo>
                  <a:lnTo>
                    <a:pt x="408431" y="182880"/>
                  </a:lnTo>
                  <a:lnTo>
                    <a:pt x="432816" y="2438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9719" y="1173479"/>
              <a:ext cx="466725" cy="396240"/>
            </a:xfrm>
            <a:custGeom>
              <a:avLst/>
              <a:gdLst/>
              <a:ahLst/>
              <a:cxnLst/>
              <a:rect l="l" t="t" r="r" b="b"/>
              <a:pathLst>
                <a:path w="466725" h="396240">
                  <a:moveTo>
                    <a:pt x="308456" y="61101"/>
                  </a:moveTo>
                  <a:lnTo>
                    <a:pt x="0" y="286512"/>
                  </a:lnTo>
                  <a:lnTo>
                    <a:pt x="82296" y="396240"/>
                  </a:lnTo>
                  <a:lnTo>
                    <a:pt x="116108" y="371856"/>
                  </a:lnTo>
                  <a:lnTo>
                    <a:pt x="94487" y="371856"/>
                  </a:lnTo>
                  <a:lnTo>
                    <a:pt x="79248" y="368808"/>
                  </a:lnTo>
                  <a:lnTo>
                    <a:pt x="87715" y="362620"/>
                  </a:lnTo>
                  <a:lnTo>
                    <a:pt x="40843" y="298704"/>
                  </a:lnTo>
                  <a:lnTo>
                    <a:pt x="27432" y="298704"/>
                  </a:lnTo>
                  <a:lnTo>
                    <a:pt x="27432" y="280416"/>
                  </a:lnTo>
                  <a:lnTo>
                    <a:pt x="52457" y="280416"/>
                  </a:lnTo>
                  <a:lnTo>
                    <a:pt x="336082" y="73152"/>
                  </a:lnTo>
                  <a:lnTo>
                    <a:pt x="316992" y="73152"/>
                  </a:lnTo>
                  <a:lnTo>
                    <a:pt x="308456" y="61101"/>
                  </a:lnTo>
                  <a:close/>
                </a:path>
                <a:path w="466725" h="396240">
                  <a:moveTo>
                    <a:pt x="87715" y="362620"/>
                  </a:moveTo>
                  <a:lnTo>
                    <a:pt x="79248" y="368808"/>
                  </a:lnTo>
                  <a:lnTo>
                    <a:pt x="94487" y="371856"/>
                  </a:lnTo>
                  <a:lnTo>
                    <a:pt x="87715" y="362620"/>
                  </a:lnTo>
                  <a:close/>
                </a:path>
                <a:path w="466725" h="396240">
                  <a:moveTo>
                    <a:pt x="396239" y="137160"/>
                  </a:moveTo>
                  <a:lnTo>
                    <a:pt x="87715" y="362620"/>
                  </a:lnTo>
                  <a:lnTo>
                    <a:pt x="94487" y="371856"/>
                  </a:lnTo>
                  <a:lnTo>
                    <a:pt x="116108" y="371856"/>
                  </a:lnTo>
                  <a:lnTo>
                    <a:pt x="388828" y="175183"/>
                  </a:lnTo>
                  <a:lnTo>
                    <a:pt x="381000" y="164592"/>
                  </a:lnTo>
                  <a:lnTo>
                    <a:pt x="415009" y="164592"/>
                  </a:lnTo>
                  <a:lnTo>
                    <a:pt x="396239" y="137160"/>
                  </a:lnTo>
                  <a:close/>
                </a:path>
                <a:path w="466725" h="396240">
                  <a:moveTo>
                    <a:pt x="27432" y="280416"/>
                  </a:moveTo>
                  <a:lnTo>
                    <a:pt x="27432" y="298704"/>
                  </a:lnTo>
                  <a:lnTo>
                    <a:pt x="36163" y="292323"/>
                  </a:lnTo>
                  <a:lnTo>
                    <a:pt x="27432" y="280416"/>
                  </a:lnTo>
                  <a:close/>
                </a:path>
                <a:path w="466725" h="396240">
                  <a:moveTo>
                    <a:pt x="36163" y="292323"/>
                  </a:moveTo>
                  <a:lnTo>
                    <a:pt x="27432" y="298704"/>
                  </a:lnTo>
                  <a:lnTo>
                    <a:pt x="40843" y="298704"/>
                  </a:lnTo>
                  <a:lnTo>
                    <a:pt x="36163" y="292323"/>
                  </a:lnTo>
                  <a:close/>
                </a:path>
                <a:path w="466725" h="396240">
                  <a:moveTo>
                    <a:pt x="52457" y="280416"/>
                  </a:moveTo>
                  <a:lnTo>
                    <a:pt x="27432" y="280416"/>
                  </a:lnTo>
                  <a:lnTo>
                    <a:pt x="36163" y="292323"/>
                  </a:lnTo>
                  <a:lnTo>
                    <a:pt x="52457" y="280416"/>
                  </a:lnTo>
                  <a:close/>
                </a:path>
                <a:path w="466725" h="396240">
                  <a:moveTo>
                    <a:pt x="415009" y="164592"/>
                  </a:moveTo>
                  <a:lnTo>
                    <a:pt x="381000" y="164592"/>
                  </a:lnTo>
                  <a:lnTo>
                    <a:pt x="399288" y="167640"/>
                  </a:lnTo>
                  <a:lnTo>
                    <a:pt x="388828" y="175183"/>
                  </a:lnTo>
                  <a:lnTo>
                    <a:pt x="432815" y="234696"/>
                  </a:lnTo>
                  <a:lnTo>
                    <a:pt x="438403" y="201168"/>
                  </a:lnTo>
                  <a:lnTo>
                    <a:pt x="414528" y="201168"/>
                  </a:lnTo>
                  <a:lnTo>
                    <a:pt x="419210" y="170732"/>
                  </a:lnTo>
                  <a:lnTo>
                    <a:pt x="415009" y="164592"/>
                  </a:lnTo>
                  <a:close/>
                </a:path>
                <a:path w="466725" h="396240">
                  <a:moveTo>
                    <a:pt x="419210" y="170732"/>
                  </a:moveTo>
                  <a:lnTo>
                    <a:pt x="414528" y="201168"/>
                  </a:lnTo>
                  <a:lnTo>
                    <a:pt x="435863" y="195072"/>
                  </a:lnTo>
                  <a:lnTo>
                    <a:pt x="419210" y="170732"/>
                  </a:lnTo>
                  <a:close/>
                </a:path>
                <a:path w="466725" h="396240">
                  <a:moveTo>
                    <a:pt x="437291" y="53207"/>
                  </a:moveTo>
                  <a:lnTo>
                    <a:pt x="419210" y="170732"/>
                  </a:lnTo>
                  <a:lnTo>
                    <a:pt x="435863" y="195072"/>
                  </a:lnTo>
                  <a:lnTo>
                    <a:pt x="414528" y="201168"/>
                  </a:lnTo>
                  <a:lnTo>
                    <a:pt x="438403" y="201168"/>
                  </a:lnTo>
                  <a:lnTo>
                    <a:pt x="462788" y="54864"/>
                  </a:lnTo>
                  <a:lnTo>
                    <a:pt x="448056" y="54864"/>
                  </a:lnTo>
                  <a:lnTo>
                    <a:pt x="437291" y="53207"/>
                  </a:lnTo>
                  <a:close/>
                </a:path>
                <a:path w="466725" h="396240">
                  <a:moveTo>
                    <a:pt x="381000" y="164592"/>
                  </a:moveTo>
                  <a:lnTo>
                    <a:pt x="388828" y="175183"/>
                  </a:lnTo>
                  <a:lnTo>
                    <a:pt x="399288" y="167640"/>
                  </a:lnTo>
                  <a:lnTo>
                    <a:pt x="381000" y="164592"/>
                  </a:lnTo>
                  <a:close/>
                </a:path>
                <a:path w="466725" h="396240">
                  <a:moveTo>
                    <a:pt x="316992" y="54864"/>
                  </a:moveTo>
                  <a:lnTo>
                    <a:pt x="308456" y="61101"/>
                  </a:lnTo>
                  <a:lnTo>
                    <a:pt x="316992" y="73152"/>
                  </a:lnTo>
                  <a:lnTo>
                    <a:pt x="316992" y="54864"/>
                  </a:lnTo>
                  <a:close/>
                </a:path>
                <a:path w="466725" h="396240">
                  <a:moveTo>
                    <a:pt x="334941" y="54864"/>
                  </a:moveTo>
                  <a:lnTo>
                    <a:pt x="316992" y="54864"/>
                  </a:lnTo>
                  <a:lnTo>
                    <a:pt x="316992" y="73152"/>
                  </a:lnTo>
                  <a:lnTo>
                    <a:pt x="336082" y="73152"/>
                  </a:lnTo>
                  <a:lnTo>
                    <a:pt x="344424" y="67056"/>
                  </a:lnTo>
                  <a:lnTo>
                    <a:pt x="334941" y="54864"/>
                  </a:lnTo>
                  <a:close/>
                </a:path>
                <a:path w="466725" h="396240">
                  <a:moveTo>
                    <a:pt x="265175" y="0"/>
                  </a:moveTo>
                  <a:lnTo>
                    <a:pt x="308456" y="61101"/>
                  </a:lnTo>
                  <a:lnTo>
                    <a:pt x="316992" y="54864"/>
                  </a:lnTo>
                  <a:lnTo>
                    <a:pt x="334941" y="54864"/>
                  </a:lnTo>
                  <a:lnTo>
                    <a:pt x="319566" y="35096"/>
                  </a:lnTo>
                  <a:lnTo>
                    <a:pt x="289560" y="30480"/>
                  </a:lnTo>
                  <a:lnTo>
                    <a:pt x="301751" y="12192"/>
                  </a:lnTo>
                  <a:lnTo>
                    <a:pt x="338328" y="12192"/>
                  </a:lnTo>
                  <a:lnTo>
                    <a:pt x="265175" y="0"/>
                  </a:lnTo>
                  <a:close/>
                </a:path>
                <a:path w="466725" h="396240">
                  <a:moveTo>
                    <a:pt x="438912" y="42672"/>
                  </a:moveTo>
                  <a:lnTo>
                    <a:pt x="437291" y="53207"/>
                  </a:lnTo>
                  <a:lnTo>
                    <a:pt x="448056" y="54864"/>
                  </a:lnTo>
                  <a:lnTo>
                    <a:pt x="438912" y="42672"/>
                  </a:lnTo>
                  <a:close/>
                </a:path>
                <a:path w="466725" h="396240">
                  <a:moveTo>
                    <a:pt x="464819" y="42672"/>
                  </a:moveTo>
                  <a:lnTo>
                    <a:pt x="438912" y="42672"/>
                  </a:lnTo>
                  <a:lnTo>
                    <a:pt x="448056" y="54864"/>
                  </a:lnTo>
                  <a:lnTo>
                    <a:pt x="462788" y="54864"/>
                  </a:lnTo>
                  <a:lnTo>
                    <a:pt x="464819" y="42672"/>
                  </a:lnTo>
                  <a:close/>
                </a:path>
                <a:path w="466725" h="396240">
                  <a:moveTo>
                    <a:pt x="338328" y="12192"/>
                  </a:moveTo>
                  <a:lnTo>
                    <a:pt x="301751" y="12192"/>
                  </a:lnTo>
                  <a:lnTo>
                    <a:pt x="319566" y="35096"/>
                  </a:lnTo>
                  <a:lnTo>
                    <a:pt x="437291" y="53207"/>
                  </a:lnTo>
                  <a:lnTo>
                    <a:pt x="438912" y="42672"/>
                  </a:lnTo>
                  <a:lnTo>
                    <a:pt x="464819" y="42672"/>
                  </a:lnTo>
                  <a:lnTo>
                    <a:pt x="466343" y="33528"/>
                  </a:lnTo>
                  <a:lnTo>
                    <a:pt x="338328" y="12192"/>
                  </a:lnTo>
                  <a:close/>
                </a:path>
                <a:path w="466725" h="396240">
                  <a:moveTo>
                    <a:pt x="301751" y="12192"/>
                  </a:moveTo>
                  <a:lnTo>
                    <a:pt x="289560" y="30480"/>
                  </a:lnTo>
                  <a:lnTo>
                    <a:pt x="319566" y="35096"/>
                  </a:lnTo>
                  <a:lnTo>
                    <a:pt x="301751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8247" y="1179575"/>
              <a:ext cx="1795780" cy="2710180"/>
            </a:xfrm>
            <a:custGeom>
              <a:avLst/>
              <a:gdLst/>
              <a:ahLst/>
              <a:cxnLst/>
              <a:rect l="l" t="t" r="r" b="b"/>
              <a:pathLst>
                <a:path w="1795779" h="2710179">
                  <a:moveTo>
                    <a:pt x="1795272" y="0"/>
                  </a:moveTo>
                  <a:lnTo>
                    <a:pt x="0" y="0"/>
                  </a:lnTo>
                  <a:lnTo>
                    <a:pt x="0" y="2709672"/>
                  </a:lnTo>
                  <a:lnTo>
                    <a:pt x="1795272" y="2709672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96988" y="1206500"/>
            <a:ext cx="1628775" cy="264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</a:t>
            </a:r>
            <a:r>
              <a:rPr sz="17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тельств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выраженных</a:t>
            </a:r>
            <a:r>
              <a:rPr sz="17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иностранной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валюте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сумма  указывается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рублях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7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</a:t>
            </a:r>
            <a:r>
              <a:rPr lang="ru-RU"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7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17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17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z="17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b="1" spc="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57072" y="1167383"/>
            <a:ext cx="8168640" cy="5523230"/>
            <a:chOff x="957072" y="1167383"/>
            <a:chExt cx="8168640" cy="5523230"/>
          </a:xfrm>
        </p:grpSpPr>
        <p:sp>
          <p:nvSpPr>
            <p:cNvPr id="18" name="object 18"/>
            <p:cNvSpPr/>
            <p:nvPr/>
          </p:nvSpPr>
          <p:spPr>
            <a:xfrm>
              <a:off x="7306056" y="1167383"/>
              <a:ext cx="1819910" cy="2734310"/>
            </a:xfrm>
            <a:custGeom>
              <a:avLst/>
              <a:gdLst/>
              <a:ahLst/>
              <a:cxnLst/>
              <a:rect l="l" t="t" r="r" b="b"/>
              <a:pathLst>
                <a:path w="1819909" h="2734310">
                  <a:moveTo>
                    <a:pt x="1813559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727960"/>
                  </a:lnTo>
                  <a:lnTo>
                    <a:pt x="6096" y="2734055"/>
                  </a:lnTo>
                  <a:lnTo>
                    <a:pt x="1813559" y="2734055"/>
                  </a:lnTo>
                  <a:lnTo>
                    <a:pt x="1819655" y="2727960"/>
                  </a:lnTo>
                  <a:lnTo>
                    <a:pt x="1819655" y="2721864"/>
                  </a:lnTo>
                  <a:lnTo>
                    <a:pt x="24383" y="2721864"/>
                  </a:lnTo>
                  <a:lnTo>
                    <a:pt x="12192" y="2709672"/>
                  </a:lnTo>
                  <a:lnTo>
                    <a:pt x="24383" y="2709672"/>
                  </a:lnTo>
                  <a:lnTo>
                    <a:pt x="24383" y="24383"/>
                  </a:lnTo>
                  <a:lnTo>
                    <a:pt x="12192" y="24383"/>
                  </a:lnTo>
                  <a:lnTo>
                    <a:pt x="24383" y="12191"/>
                  </a:lnTo>
                  <a:lnTo>
                    <a:pt x="1819655" y="12191"/>
                  </a:lnTo>
                  <a:lnTo>
                    <a:pt x="1819655" y="6095"/>
                  </a:lnTo>
                  <a:lnTo>
                    <a:pt x="1813559" y="0"/>
                  </a:lnTo>
                  <a:close/>
                </a:path>
                <a:path w="1819909" h="2734310">
                  <a:moveTo>
                    <a:pt x="24383" y="2709672"/>
                  </a:moveTo>
                  <a:lnTo>
                    <a:pt x="12192" y="2709672"/>
                  </a:lnTo>
                  <a:lnTo>
                    <a:pt x="24383" y="2721864"/>
                  </a:lnTo>
                  <a:lnTo>
                    <a:pt x="24383" y="2709672"/>
                  </a:lnTo>
                  <a:close/>
                </a:path>
                <a:path w="1819909" h="2734310">
                  <a:moveTo>
                    <a:pt x="1795272" y="2709672"/>
                  </a:moveTo>
                  <a:lnTo>
                    <a:pt x="24383" y="2709672"/>
                  </a:lnTo>
                  <a:lnTo>
                    <a:pt x="24383" y="2721864"/>
                  </a:lnTo>
                  <a:lnTo>
                    <a:pt x="1795272" y="2721864"/>
                  </a:lnTo>
                  <a:lnTo>
                    <a:pt x="1795272" y="2709672"/>
                  </a:lnTo>
                  <a:close/>
                </a:path>
                <a:path w="1819909" h="2734310">
                  <a:moveTo>
                    <a:pt x="1795272" y="12191"/>
                  </a:moveTo>
                  <a:lnTo>
                    <a:pt x="1795272" y="2721864"/>
                  </a:lnTo>
                  <a:lnTo>
                    <a:pt x="1807464" y="2709672"/>
                  </a:lnTo>
                  <a:lnTo>
                    <a:pt x="1819655" y="2709672"/>
                  </a:lnTo>
                  <a:lnTo>
                    <a:pt x="1819655" y="24383"/>
                  </a:lnTo>
                  <a:lnTo>
                    <a:pt x="1807464" y="24383"/>
                  </a:lnTo>
                  <a:lnTo>
                    <a:pt x="1795272" y="12191"/>
                  </a:lnTo>
                  <a:close/>
                </a:path>
                <a:path w="1819909" h="2734310">
                  <a:moveTo>
                    <a:pt x="1819655" y="2709672"/>
                  </a:moveTo>
                  <a:lnTo>
                    <a:pt x="1807464" y="2709672"/>
                  </a:lnTo>
                  <a:lnTo>
                    <a:pt x="1795272" y="2721864"/>
                  </a:lnTo>
                  <a:lnTo>
                    <a:pt x="1819655" y="2721864"/>
                  </a:lnTo>
                  <a:lnTo>
                    <a:pt x="1819655" y="2709672"/>
                  </a:lnTo>
                  <a:close/>
                </a:path>
                <a:path w="1819909" h="2734310">
                  <a:moveTo>
                    <a:pt x="24383" y="12191"/>
                  </a:moveTo>
                  <a:lnTo>
                    <a:pt x="12192" y="24383"/>
                  </a:lnTo>
                  <a:lnTo>
                    <a:pt x="24383" y="24383"/>
                  </a:lnTo>
                  <a:lnTo>
                    <a:pt x="24383" y="12191"/>
                  </a:lnTo>
                  <a:close/>
                </a:path>
                <a:path w="1819909" h="2734310">
                  <a:moveTo>
                    <a:pt x="1795272" y="12191"/>
                  </a:moveTo>
                  <a:lnTo>
                    <a:pt x="24383" y="12191"/>
                  </a:lnTo>
                  <a:lnTo>
                    <a:pt x="24383" y="24383"/>
                  </a:lnTo>
                  <a:lnTo>
                    <a:pt x="1795272" y="24383"/>
                  </a:lnTo>
                  <a:lnTo>
                    <a:pt x="1795272" y="12191"/>
                  </a:lnTo>
                  <a:close/>
                </a:path>
                <a:path w="1819909" h="2734310">
                  <a:moveTo>
                    <a:pt x="1819655" y="12191"/>
                  </a:moveTo>
                  <a:lnTo>
                    <a:pt x="1795272" y="12191"/>
                  </a:lnTo>
                  <a:lnTo>
                    <a:pt x="1807464" y="24383"/>
                  </a:lnTo>
                  <a:lnTo>
                    <a:pt x="1819655" y="24383"/>
                  </a:lnTo>
                  <a:lnTo>
                    <a:pt x="1819655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3168" y="5760719"/>
              <a:ext cx="8074659" cy="923925"/>
            </a:xfrm>
            <a:custGeom>
              <a:avLst/>
              <a:gdLst/>
              <a:ahLst/>
              <a:cxnLst/>
              <a:rect l="l" t="t" r="r" b="b"/>
              <a:pathLst>
                <a:path w="8074659" h="923925">
                  <a:moveTo>
                    <a:pt x="807415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8074152" y="923544"/>
                  </a:lnTo>
                  <a:lnTo>
                    <a:pt x="80741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7072" y="5754624"/>
              <a:ext cx="8086725" cy="935990"/>
            </a:xfrm>
            <a:custGeom>
              <a:avLst/>
              <a:gdLst/>
              <a:ahLst/>
              <a:cxnLst/>
              <a:rect l="l" t="t" r="r" b="b"/>
              <a:pathLst>
                <a:path w="8086725" h="935990">
                  <a:moveTo>
                    <a:pt x="8083296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932688"/>
                  </a:lnTo>
                  <a:lnTo>
                    <a:pt x="3048" y="935736"/>
                  </a:lnTo>
                  <a:lnTo>
                    <a:pt x="8083296" y="935736"/>
                  </a:lnTo>
                  <a:lnTo>
                    <a:pt x="8086343" y="932688"/>
                  </a:lnTo>
                  <a:lnTo>
                    <a:pt x="8086343" y="929640"/>
                  </a:lnTo>
                  <a:lnTo>
                    <a:pt x="12192" y="929639"/>
                  </a:lnTo>
                  <a:lnTo>
                    <a:pt x="6095" y="923544"/>
                  </a:lnTo>
                  <a:lnTo>
                    <a:pt x="12192" y="923544"/>
                  </a:lnTo>
                  <a:lnTo>
                    <a:pt x="12192" y="9143"/>
                  </a:lnTo>
                  <a:lnTo>
                    <a:pt x="6095" y="9143"/>
                  </a:lnTo>
                  <a:lnTo>
                    <a:pt x="12192" y="6096"/>
                  </a:lnTo>
                  <a:lnTo>
                    <a:pt x="8086343" y="6096"/>
                  </a:lnTo>
                  <a:lnTo>
                    <a:pt x="8086343" y="3047"/>
                  </a:lnTo>
                  <a:lnTo>
                    <a:pt x="8083296" y="0"/>
                  </a:lnTo>
                  <a:close/>
                </a:path>
                <a:path w="8086725" h="935990">
                  <a:moveTo>
                    <a:pt x="12192" y="923544"/>
                  </a:moveTo>
                  <a:lnTo>
                    <a:pt x="6095" y="923544"/>
                  </a:lnTo>
                  <a:lnTo>
                    <a:pt x="12192" y="929639"/>
                  </a:lnTo>
                  <a:lnTo>
                    <a:pt x="12192" y="923544"/>
                  </a:lnTo>
                  <a:close/>
                </a:path>
                <a:path w="8086725" h="935990">
                  <a:moveTo>
                    <a:pt x="8077200" y="923544"/>
                  </a:moveTo>
                  <a:lnTo>
                    <a:pt x="12192" y="923544"/>
                  </a:lnTo>
                  <a:lnTo>
                    <a:pt x="12192" y="929639"/>
                  </a:lnTo>
                  <a:lnTo>
                    <a:pt x="8077200" y="929639"/>
                  </a:lnTo>
                  <a:lnTo>
                    <a:pt x="8077200" y="923544"/>
                  </a:lnTo>
                  <a:close/>
                </a:path>
                <a:path w="8086725" h="935990">
                  <a:moveTo>
                    <a:pt x="8077200" y="6096"/>
                  </a:moveTo>
                  <a:lnTo>
                    <a:pt x="8077200" y="929639"/>
                  </a:lnTo>
                  <a:lnTo>
                    <a:pt x="8080248" y="923544"/>
                  </a:lnTo>
                  <a:lnTo>
                    <a:pt x="8086343" y="923544"/>
                  </a:lnTo>
                  <a:lnTo>
                    <a:pt x="8086343" y="9143"/>
                  </a:lnTo>
                  <a:lnTo>
                    <a:pt x="8080248" y="9143"/>
                  </a:lnTo>
                  <a:lnTo>
                    <a:pt x="8077200" y="6096"/>
                  </a:lnTo>
                  <a:close/>
                </a:path>
                <a:path w="8086725" h="935990">
                  <a:moveTo>
                    <a:pt x="8086343" y="923544"/>
                  </a:moveTo>
                  <a:lnTo>
                    <a:pt x="8080248" y="923544"/>
                  </a:lnTo>
                  <a:lnTo>
                    <a:pt x="8077200" y="929639"/>
                  </a:lnTo>
                  <a:lnTo>
                    <a:pt x="8086343" y="929640"/>
                  </a:lnTo>
                  <a:lnTo>
                    <a:pt x="8086343" y="923544"/>
                  </a:lnTo>
                  <a:close/>
                </a:path>
                <a:path w="8086725" h="935990">
                  <a:moveTo>
                    <a:pt x="12192" y="6096"/>
                  </a:moveTo>
                  <a:lnTo>
                    <a:pt x="6095" y="9143"/>
                  </a:lnTo>
                  <a:lnTo>
                    <a:pt x="12192" y="9143"/>
                  </a:lnTo>
                  <a:lnTo>
                    <a:pt x="12192" y="6096"/>
                  </a:lnTo>
                  <a:close/>
                </a:path>
                <a:path w="8086725" h="935990">
                  <a:moveTo>
                    <a:pt x="8077200" y="6096"/>
                  </a:moveTo>
                  <a:lnTo>
                    <a:pt x="12192" y="6096"/>
                  </a:lnTo>
                  <a:lnTo>
                    <a:pt x="12192" y="9143"/>
                  </a:lnTo>
                  <a:lnTo>
                    <a:pt x="8077200" y="9143"/>
                  </a:lnTo>
                  <a:lnTo>
                    <a:pt x="8077200" y="6096"/>
                  </a:lnTo>
                  <a:close/>
                </a:path>
                <a:path w="8086725" h="935990">
                  <a:moveTo>
                    <a:pt x="8086343" y="6096"/>
                  </a:moveTo>
                  <a:lnTo>
                    <a:pt x="8077200" y="6096"/>
                  </a:lnTo>
                  <a:lnTo>
                    <a:pt x="8080248" y="9143"/>
                  </a:lnTo>
                  <a:lnTo>
                    <a:pt x="8086343" y="9143"/>
                  </a:lnTo>
                  <a:lnTo>
                    <a:pt x="8086343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41908" y="5784595"/>
            <a:ext cx="7850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(оставшийся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непогашенным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суммой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процентов)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4750" y="4817784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Лермонтова,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 5, кв. 77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39271" y="3060700"/>
            <a:ext cx="8815070" cy="3704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31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дожития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срока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наступления иного</a:t>
            </a:r>
            <a:r>
              <a:rPr sz="20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35814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(ренты,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аннуитетов)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с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доходе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страховщика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58140">
              <a:lnSpc>
                <a:spcPct val="100000"/>
              </a:lnSpc>
              <a:tabLst>
                <a:tab pos="469265" algn="l"/>
                <a:tab pos="4699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770" algn="ctr">
              <a:lnSpc>
                <a:spcPct val="100000"/>
              </a:lnSpc>
            </a:pP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например, </a:t>
            </a:r>
            <a:r>
              <a:rPr sz="2000" b="1" i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КАСКО, </a:t>
            </a:r>
            <a:r>
              <a:rPr sz="2000" b="1" i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ОСАГО, </a:t>
            </a:r>
            <a:r>
              <a:rPr sz="2000" b="1" i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ипотеке,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 </a:t>
            </a:r>
            <a:r>
              <a:rPr sz="2000" b="1" i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добровольном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пенсионном 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страховании, </a:t>
            </a:r>
            <a:r>
              <a:rPr sz="2000" b="1" i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осуществляемого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sz="2000" b="1" i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пенсионном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страховании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РФ», </a:t>
            </a:r>
            <a:endParaRPr lang="ru-RU" sz="2000" b="1" i="1" spc="-1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770" algn="ctr">
              <a:lnSpc>
                <a:spcPct val="100000"/>
              </a:lnSpc>
            </a:pPr>
            <a:r>
              <a:rPr sz="2000" b="1" i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пенсиях» </a:t>
            </a:r>
            <a:r>
              <a:rPr sz="2000" b="1" i="1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b="1" i="1" spc="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3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</a:t>
            </a:r>
            <a:endParaRPr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50" y="241300"/>
            <a:ext cx="899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 </a:t>
            </a:r>
          </a:p>
          <a:p>
            <a:pPr algn="ctr"/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400" b="1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0" y="16891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 п.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27.11.1992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4015-11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страхового 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РФ», которым предусмотрены 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336" y="1286255"/>
            <a:ext cx="1383792" cy="3685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0763" y="1349756"/>
            <a:ext cx="8766175" cy="5157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7615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брокерском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доверительного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бумагами,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договорам,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предусматривающим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индивидуального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</a:t>
            </a:r>
            <a:r>
              <a:rPr sz="2000" b="1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7615" marR="7620" algn="just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  <a:r>
              <a:rPr sz="20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7350" algn="just">
              <a:lnSpc>
                <a:spcPct val="99300"/>
              </a:lnSpc>
              <a:spcBef>
                <a:spcPts val="115"/>
              </a:spcBef>
            </a:pP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денежного характера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66700" algn="just">
              <a:lnSpc>
                <a:spcPct val="100000"/>
              </a:lnSpc>
              <a:spcBef>
                <a:spcPts val="670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 справки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обязательствах, возникших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договора,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превышают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</a:t>
            </a:r>
            <a:r>
              <a:rPr sz="20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320" algn="ctr">
              <a:lnSpc>
                <a:spcPct val="100000"/>
              </a:lnSpc>
              <a:spcBef>
                <a:spcPts val="960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участника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</a:t>
            </a:r>
            <a:r>
              <a:rPr sz="20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за вычетом стоимости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приобретенных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договора на брокерское 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договора </a:t>
            </a:r>
            <a:r>
              <a:rPr sz="2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доверительного 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</a:t>
            </a:r>
            <a:r>
              <a:rPr sz="2000" b="1" u="sng" spc="1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6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</a:t>
            </a:r>
            <a:endParaRPr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350" y="1651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 (ОСОБЕННОСТИ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36575"/>
            <a:ext cx="9144000" cy="6833870"/>
            <a:chOff x="6096" y="36575"/>
            <a:chExt cx="9144000" cy="683387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97535"/>
              <a:ext cx="9144000" cy="5861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2" y="5404104"/>
              <a:ext cx="9050020" cy="1466215"/>
            </a:xfrm>
            <a:custGeom>
              <a:avLst/>
              <a:gdLst/>
              <a:ahLst/>
              <a:cxnLst/>
              <a:rect l="l" t="t" r="r" b="b"/>
              <a:pathLst>
                <a:path w="9050020" h="1466215">
                  <a:moveTo>
                    <a:pt x="9049512" y="0"/>
                  </a:moveTo>
                  <a:lnTo>
                    <a:pt x="0" y="0"/>
                  </a:lnTo>
                  <a:lnTo>
                    <a:pt x="0" y="1466087"/>
                  </a:lnTo>
                  <a:lnTo>
                    <a:pt x="9049512" y="1466087"/>
                  </a:lnTo>
                  <a:lnTo>
                    <a:pt x="90495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6908" y="5459389"/>
            <a:ext cx="88423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недвижимом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имуществе,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sz="1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т.ч. </a:t>
            </a:r>
            <a:r>
              <a:rPr lang="ru-RU" sz="1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олях</a:t>
            </a:r>
            <a:r>
              <a:rPr sz="1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уставном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общества), отчужденных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дарение), 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 </a:t>
            </a:r>
            <a:r>
              <a:rPr sz="1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утилизации</a:t>
            </a:r>
            <a:r>
              <a:rPr sz="18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" y="5391911"/>
            <a:ext cx="9074150" cy="1478280"/>
          </a:xfrm>
          <a:custGeom>
            <a:avLst/>
            <a:gdLst/>
            <a:ahLst/>
            <a:cxnLst/>
            <a:rect l="l" t="t" r="r" b="b"/>
            <a:pathLst>
              <a:path w="9074150" h="1478279">
                <a:moveTo>
                  <a:pt x="9067800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1478280"/>
                </a:lnTo>
                <a:lnTo>
                  <a:pt x="15240" y="1478280"/>
                </a:lnTo>
                <a:lnTo>
                  <a:pt x="12191" y="1475232"/>
                </a:lnTo>
                <a:lnTo>
                  <a:pt x="27431" y="1475232"/>
                </a:lnTo>
                <a:lnTo>
                  <a:pt x="27431" y="24383"/>
                </a:lnTo>
                <a:lnTo>
                  <a:pt x="12191" y="24383"/>
                </a:lnTo>
                <a:lnTo>
                  <a:pt x="27431" y="12192"/>
                </a:lnTo>
                <a:lnTo>
                  <a:pt x="9073896" y="12192"/>
                </a:lnTo>
                <a:lnTo>
                  <a:pt x="9073896" y="6095"/>
                </a:lnTo>
                <a:lnTo>
                  <a:pt x="9067800" y="0"/>
                </a:lnTo>
                <a:close/>
              </a:path>
              <a:path w="9074150" h="1478279">
                <a:moveTo>
                  <a:pt x="27431" y="1475232"/>
                </a:moveTo>
                <a:lnTo>
                  <a:pt x="12191" y="1475232"/>
                </a:lnTo>
                <a:lnTo>
                  <a:pt x="15240" y="1478280"/>
                </a:lnTo>
                <a:lnTo>
                  <a:pt x="27431" y="1478280"/>
                </a:lnTo>
                <a:lnTo>
                  <a:pt x="27431" y="1475232"/>
                </a:lnTo>
                <a:close/>
              </a:path>
              <a:path w="9074150" h="1478279">
                <a:moveTo>
                  <a:pt x="9049512" y="1475232"/>
                </a:moveTo>
                <a:lnTo>
                  <a:pt x="27431" y="1475232"/>
                </a:lnTo>
                <a:lnTo>
                  <a:pt x="27431" y="1478280"/>
                </a:lnTo>
                <a:lnTo>
                  <a:pt x="9049512" y="1478280"/>
                </a:lnTo>
                <a:lnTo>
                  <a:pt x="9049512" y="1475232"/>
                </a:lnTo>
                <a:close/>
              </a:path>
              <a:path w="9074150" h="1478279">
                <a:moveTo>
                  <a:pt x="9049512" y="12192"/>
                </a:moveTo>
                <a:lnTo>
                  <a:pt x="9049512" y="1478280"/>
                </a:lnTo>
                <a:lnTo>
                  <a:pt x="9059265" y="1478280"/>
                </a:lnTo>
                <a:lnTo>
                  <a:pt x="9061704" y="1475232"/>
                </a:lnTo>
                <a:lnTo>
                  <a:pt x="9073896" y="1475232"/>
                </a:lnTo>
                <a:lnTo>
                  <a:pt x="9073896" y="24383"/>
                </a:lnTo>
                <a:lnTo>
                  <a:pt x="9061704" y="24383"/>
                </a:lnTo>
                <a:lnTo>
                  <a:pt x="9049512" y="12192"/>
                </a:lnTo>
                <a:close/>
              </a:path>
              <a:path w="9074150" h="1478279">
                <a:moveTo>
                  <a:pt x="9073896" y="1475232"/>
                </a:moveTo>
                <a:lnTo>
                  <a:pt x="9061704" y="1475232"/>
                </a:lnTo>
                <a:lnTo>
                  <a:pt x="9059265" y="1478280"/>
                </a:lnTo>
                <a:lnTo>
                  <a:pt x="9073896" y="1478280"/>
                </a:lnTo>
                <a:lnTo>
                  <a:pt x="9073896" y="1475232"/>
                </a:lnTo>
                <a:close/>
              </a:path>
              <a:path w="9074150" h="1478279">
                <a:moveTo>
                  <a:pt x="27431" y="12192"/>
                </a:moveTo>
                <a:lnTo>
                  <a:pt x="12191" y="24383"/>
                </a:lnTo>
                <a:lnTo>
                  <a:pt x="27431" y="24383"/>
                </a:lnTo>
                <a:lnTo>
                  <a:pt x="27431" y="12192"/>
                </a:lnTo>
                <a:close/>
              </a:path>
              <a:path w="9074150" h="1478279">
                <a:moveTo>
                  <a:pt x="9049512" y="12192"/>
                </a:moveTo>
                <a:lnTo>
                  <a:pt x="27431" y="12192"/>
                </a:lnTo>
                <a:lnTo>
                  <a:pt x="27431" y="24383"/>
                </a:lnTo>
                <a:lnTo>
                  <a:pt x="9049512" y="24383"/>
                </a:lnTo>
                <a:lnTo>
                  <a:pt x="9049512" y="12192"/>
                </a:lnTo>
                <a:close/>
              </a:path>
              <a:path w="9074150" h="1478279">
                <a:moveTo>
                  <a:pt x="9073896" y="12192"/>
                </a:moveTo>
                <a:lnTo>
                  <a:pt x="9049512" y="12192"/>
                </a:lnTo>
                <a:lnTo>
                  <a:pt x="9061704" y="24383"/>
                </a:lnTo>
                <a:lnTo>
                  <a:pt x="9073896" y="24383"/>
                </a:lnTo>
                <a:lnTo>
                  <a:pt x="9073896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39750" y="47371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5350" y="4311283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5350" y="4602111"/>
            <a:ext cx="2667000" cy="74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700" cy="68834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34950" y="469900"/>
            <a:ext cx="8503920" cy="1973960"/>
          </a:xfrm>
          <a:prstGeom prst="rect">
            <a:avLst/>
          </a:prstGeom>
        </p:spPr>
        <p:txBody>
          <a:bodyPr>
            <a:normAutofit/>
          </a:bodyPr>
          <a:lstStyle>
            <a:lvl1pPr marL="171679" indent="-171679" algn="l" defTabSz="68671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036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393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50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107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8465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1822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179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536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81" y="4203700"/>
            <a:ext cx="1640737" cy="16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1041399" y="5737042"/>
            <a:ext cx="7073900" cy="11105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коррупционных и иных правонарушений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9523" y="241300"/>
            <a:ext cx="821309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lang="ru-RU" sz="2800" b="1" spc="-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</a:t>
            </a:r>
            <a:r>
              <a:rPr lang="ru-RU" sz="2800" b="1" spc="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b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ЧЛЕНА</a:t>
            </a:r>
            <a:r>
              <a:rPr lang="ru-RU" sz="2800" b="1" spc="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2800" b="1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18881444"/>
              </p:ext>
            </p:extLst>
          </p:nvPr>
        </p:nvGraphicFramePr>
        <p:xfrm>
          <a:off x="920750" y="20701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8288" y="1344167"/>
            <a:ext cx="9131808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39258525"/>
              </p:ext>
            </p:extLst>
          </p:nvPr>
        </p:nvGraphicFramePr>
        <p:xfrm>
          <a:off x="1606550" y="2129253"/>
          <a:ext cx="6104467" cy="406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54150" y="243745"/>
            <a:ext cx="693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ПРЕДОСТАВЛЕНИЯ СВЕДЕНИЙ О ДОХОДАХ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00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.pixabay.com/photo/2014/04/02/16/23/baby-307134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451100"/>
            <a:ext cx="615377" cy="6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0" descr="https://svgsilh.com/svg/15069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www.watch4u.com/media/2018/06/5/0/montblanc-kulickove-pero-8486-5069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86" y="5299873"/>
            <a:ext cx="467315" cy="4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2004786" y="5803900"/>
            <a:ext cx="452846" cy="66712"/>
          </a:xfrm>
          <a:custGeom>
            <a:avLst/>
            <a:gdLst>
              <a:gd name="connsiteX0" fmla="*/ 0 w 452846"/>
              <a:gd name="connsiteY0" fmla="*/ 69668 h 69668"/>
              <a:gd name="connsiteX1" fmla="*/ 17417 w 452846"/>
              <a:gd name="connsiteY1" fmla="*/ 26126 h 69668"/>
              <a:gd name="connsiteX2" fmla="*/ 78377 w 452846"/>
              <a:gd name="connsiteY2" fmla="*/ 52251 h 69668"/>
              <a:gd name="connsiteX3" fmla="*/ 104503 w 452846"/>
              <a:gd name="connsiteY3" fmla="*/ 43543 h 69668"/>
              <a:gd name="connsiteX4" fmla="*/ 130629 w 452846"/>
              <a:gd name="connsiteY4" fmla="*/ 26126 h 69668"/>
              <a:gd name="connsiteX5" fmla="*/ 156755 w 452846"/>
              <a:gd name="connsiteY5" fmla="*/ 34834 h 69668"/>
              <a:gd name="connsiteX6" fmla="*/ 182880 w 452846"/>
              <a:gd name="connsiteY6" fmla="*/ 52251 h 69668"/>
              <a:gd name="connsiteX7" fmla="*/ 200297 w 452846"/>
              <a:gd name="connsiteY7" fmla="*/ 26126 h 69668"/>
              <a:gd name="connsiteX8" fmla="*/ 217715 w 452846"/>
              <a:gd name="connsiteY8" fmla="*/ 8708 h 69668"/>
              <a:gd name="connsiteX9" fmla="*/ 252549 w 452846"/>
              <a:gd name="connsiteY9" fmla="*/ 17417 h 69668"/>
              <a:gd name="connsiteX10" fmla="*/ 278675 w 452846"/>
              <a:gd name="connsiteY10" fmla="*/ 26126 h 69668"/>
              <a:gd name="connsiteX11" fmla="*/ 287383 w 452846"/>
              <a:gd name="connsiteY11" fmla="*/ 0 h 69668"/>
              <a:gd name="connsiteX12" fmla="*/ 322217 w 452846"/>
              <a:gd name="connsiteY12" fmla="*/ 8708 h 69668"/>
              <a:gd name="connsiteX13" fmla="*/ 339635 w 452846"/>
              <a:gd name="connsiteY13" fmla="*/ 26126 h 69668"/>
              <a:gd name="connsiteX14" fmla="*/ 391886 w 452846"/>
              <a:gd name="connsiteY14" fmla="*/ 52251 h 69668"/>
              <a:gd name="connsiteX15" fmla="*/ 418012 w 452846"/>
              <a:gd name="connsiteY15" fmla="*/ 34834 h 69668"/>
              <a:gd name="connsiteX16" fmla="*/ 444137 w 452846"/>
              <a:gd name="connsiteY16" fmla="*/ 43543 h 69668"/>
              <a:gd name="connsiteX17" fmla="*/ 452846 w 452846"/>
              <a:gd name="connsiteY17" fmla="*/ 43543 h 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2846" h="69668">
                <a:moveTo>
                  <a:pt x="0" y="69668"/>
                </a:moveTo>
                <a:cubicBezTo>
                  <a:pt x="5806" y="55154"/>
                  <a:pt x="4410" y="34797"/>
                  <a:pt x="17417" y="26126"/>
                </a:cubicBezTo>
                <a:cubicBezTo>
                  <a:pt x="31477" y="16753"/>
                  <a:pt x="69339" y="46225"/>
                  <a:pt x="78377" y="52251"/>
                </a:cubicBezTo>
                <a:cubicBezTo>
                  <a:pt x="87086" y="49348"/>
                  <a:pt x="96292" y="47648"/>
                  <a:pt x="104503" y="43543"/>
                </a:cubicBezTo>
                <a:cubicBezTo>
                  <a:pt x="113865" y="38862"/>
                  <a:pt x="120305" y="27847"/>
                  <a:pt x="130629" y="26126"/>
                </a:cubicBezTo>
                <a:cubicBezTo>
                  <a:pt x="139684" y="24617"/>
                  <a:pt x="148046" y="31931"/>
                  <a:pt x="156755" y="34834"/>
                </a:cubicBezTo>
                <a:cubicBezTo>
                  <a:pt x="165463" y="40640"/>
                  <a:pt x="172617" y="54303"/>
                  <a:pt x="182880" y="52251"/>
                </a:cubicBezTo>
                <a:cubicBezTo>
                  <a:pt x="193143" y="50199"/>
                  <a:pt x="193759" y="34299"/>
                  <a:pt x="200297" y="26126"/>
                </a:cubicBezTo>
                <a:cubicBezTo>
                  <a:pt x="205426" y="19714"/>
                  <a:pt x="211909" y="14514"/>
                  <a:pt x="217715" y="8708"/>
                </a:cubicBezTo>
                <a:cubicBezTo>
                  <a:pt x="229326" y="11611"/>
                  <a:pt x="241041" y="14129"/>
                  <a:pt x="252549" y="17417"/>
                </a:cubicBezTo>
                <a:cubicBezTo>
                  <a:pt x="261376" y="19939"/>
                  <a:pt x="270464" y="30231"/>
                  <a:pt x="278675" y="26126"/>
                </a:cubicBezTo>
                <a:cubicBezTo>
                  <a:pt x="286886" y="22021"/>
                  <a:pt x="284480" y="8709"/>
                  <a:pt x="287383" y="0"/>
                </a:cubicBezTo>
                <a:cubicBezTo>
                  <a:pt x="298994" y="2903"/>
                  <a:pt x="311512" y="3355"/>
                  <a:pt x="322217" y="8708"/>
                </a:cubicBezTo>
                <a:cubicBezTo>
                  <a:pt x="329561" y="12380"/>
                  <a:pt x="333223" y="20997"/>
                  <a:pt x="339635" y="26126"/>
                </a:cubicBezTo>
                <a:cubicBezTo>
                  <a:pt x="363752" y="45420"/>
                  <a:pt x="364291" y="43053"/>
                  <a:pt x="391886" y="52251"/>
                </a:cubicBezTo>
                <a:cubicBezTo>
                  <a:pt x="400595" y="46445"/>
                  <a:pt x="407688" y="36555"/>
                  <a:pt x="418012" y="34834"/>
                </a:cubicBezTo>
                <a:cubicBezTo>
                  <a:pt x="427067" y="33325"/>
                  <a:pt x="435232" y="41317"/>
                  <a:pt x="444137" y="43543"/>
                </a:cubicBezTo>
                <a:cubicBezTo>
                  <a:pt x="446953" y="44247"/>
                  <a:pt x="449943" y="43543"/>
                  <a:pt x="452846" y="435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87549" y="3871688"/>
            <a:ext cx="61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1337056"/>
            <a:ext cx="9302750" cy="108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4020" y="4041139"/>
            <a:ext cx="8452485" cy="2463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полной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0325" algn="ctr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2-НДФЛ,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(купли-продажи,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аренды,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т.д.),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(выписки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ЕГРН)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счетам,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 или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03" y="136334"/>
            <a:ext cx="819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ПРЕДОСТАВЛЕНИЯ НЕПОЛНЫХ И НЕДОСТОВЕРНЫХ СВЕДЕНИЙ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</a:t>
            </a:r>
          </a:p>
          <a:p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71171" y="2157540"/>
            <a:ext cx="2146039" cy="17159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3512" y="2180654"/>
            <a:ext cx="2033756" cy="16928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1" y="2180032"/>
            <a:ext cx="1815158" cy="1424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97750" y="2168868"/>
            <a:ext cx="1680346" cy="1467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474837" y="1538151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074047" y="1546218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834970" y="1551415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084843" y="1538152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42677" y="2408801"/>
            <a:ext cx="173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невниматель-ность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0208" y="2252933"/>
            <a:ext cx="2182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Пренебрежительное отношение к исполнению обязанностей по представлению сведений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1875" y="2312591"/>
            <a:ext cx="218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достоверной информации по источникам доходов членов семьи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5329" y="2663482"/>
            <a:ext cx="218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Забывчивость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2231" y="418210"/>
            <a:ext cx="7897654" cy="1116203"/>
          </a:xfrm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1143635" algn="ctr">
              <a:lnSpc>
                <a:spcPts val="2735"/>
              </a:lnSpc>
              <a:spcBef>
                <a:spcPts val="10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ПРОГРАММНОЕ ОБЕСПЕЧЕНИЕ «СПРАВКИ БК»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288" y="1344167"/>
            <a:ext cx="9131935" cy="1767839"/>
            <a:chOff x="18288" y="1344167"/>
            <a:chExt cx="9131935" cy="1767839"/>
          </a:xfrm>
        </p:grpSpPr>
        <p:sp>
          <p:nvSpPr>
            <p:cNvPr id="8" name="object 8"/>
            <p:cNvSpPr/>
            <p:nvPr/>
          </p:nvSpPr>
          <p:spPr>
            <a:xfrm>
              <a:off x="18288" y="1344167"/>
              <a:ext cx="9131808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231" y="1712975"/>
              <a:ext cx="1493520" cy="1399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750" y="1592685"/>
            <a:ext cx="8474202" cy="520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8280" marR="5080" algn="just">
              <a:lnSpc>
                <a:spcPct val="99500"/>
              </a:lnSpc>
              <a:spcBef>
                <a:spcPts val="10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БК»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программа, 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</a:t>
            </a:r>
            <a:r>
              <a:rPr lang="ru-RU"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нная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</a:t>
            </a:r>
            <a:r>
              <a:rPr lang="ru-RU" sz="20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 России</a:t>
            </a:r>
            <a:r>
              <a:rPr sz="20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поручению Президента РФ. </a:t>
            </a:r>
            <a:endParaRPr lang="ru-RU" sz="2000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8280" marR="5080" algn="just">
              <a:lnSpc>
                <a:spcPct val="99500"/>
              </a:lnSpc>
              <a:spcBef>
                <a:spcPts val="105"/>
              </a:spcBef>
            </a:pP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предназначение: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упростить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 электронных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</a:t>
            </a:r>
            <a:endParaRPr sz="2000" dirty="0">
              <a:latin typeface="Arial"/>
              <a:cs typeface="Arial"/>
            </a:endParaRPr>
          </a:p>
          <a:p>
            <a:pPr marR="295275" algn="ctr">
              <a:lnSpc>
                <a:spcPct val="100000"/>
              </a:lnSpc>
              <a:spcBef>
                <a:spcPts val="1725"/>
              </a:spcBef>
            </a:pPr>
            <a:r>
              <a:rPr lang="ru-RU" sz="20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 1 июля 2020 года заполнение с</a:t>
            </a:r>
            <a:r>
              <a:rPr sz="2000" b="1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lang="ru-RU" sz="2000" b="1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ок</a:t>
            </a:r>
            <a:r>
              <a:rPr sz="20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 </a:t>
            </a:r>
            <a:r>
              <a:rPr sz="2000" b="1" spc="-2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доходах</a:t>
            </a:r>
            <a:r>
              <a:rPr sz="20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 </a:t>
            </a:r>
            <a:r>
              <a:rPr sz="2000" b="1" spc="-2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использованием</a:t>
            </a:r>
            <a:r>
              <a:rPr lang="ru-RU" sz="20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СПО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</a:t>
            </a:r>
            <a:r>
              <a:rPr sz="20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Справки</a:t>
            </a:r>
            <a:r>
              <a:rPr sz="20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БК</a:t>
            </a:r>
            <a:r>
              <a:rPr sz="20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»</a:t>
            </a:r>
            <a:r>
              <a:rPr lang="ru-RU" sz="20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является обязательным для всех!</a:t>
            </a:r>
            <a:endParaRPr sz="2400" dirty="0" smtClean="0">
              <a:latin typeface="Arial"/>
              <a:cs typeface="Arial"/>
            </a:endParaRPr>
          </a:p>
          <a:p>
            <a:pPr marL="3398520" marR="32384">
              <a:lnSpc>
                <a:spcPct val="100000"/>
              </a:lnSpc>
            </a:pPr>
            <a:endParaRPr lang="ru-RU" sz="18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8520" marR="32384" algn="just">
              <a:lnSpc>
                <a:spcPct val="100000"/>
              </a:lnSpc>
            </a:pP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</a:t>
            </a:r>
            <a:r>
              <a:rPr sz="1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sz="1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http://www.kremlin.ru/structure/additional/12</a:t>
            </a:r>
            <a:r>
              <a:rPr sz="1800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8520" marR="29845" algn="just">
              <a:lnSpc>
                <a:spcPct val="100000"/>
              </a:lnSpc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«Единая</a:t>
            </a:r>
            <a:r>
              <a:rPr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кадровым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составом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РФ»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8520" marR="104139" algn="just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ссылке: 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sz="1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gossluzhba.gov.ru/page/index/spravki_bk</a:t>
            </a:r>
            <a:r>
              <a:rPr lang="ru-RU" sz="1800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32" y="4363354"/>
            <a:ext cx="3736848" cy="2252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4197</Words>
  <Application>Microsoft Office PowerPoint</Application>
  <PresentationFormat>Произвольный</PresentationFormat>
  <Paragraphs>321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ПРИМЕРНЫЙ ГРАФИК НАПРАВЛЕНИЯ ПРЕДСТАВЛЕННЫХ СВЕДЕНИЙ О ДОХОДАХ,  предусмотренный указом Губернатора Иркутской области от 15 марта 2018 года № 51-уг </vt:lpstr>
      <vt:lpstr>УКАЗ  ГУБЕРНАТОРА ИРКУТСКОЙ ОБЛАСТИ  ОТ 15 МАРТА 2018 ГОДА № 51-УГ </vt:lpstr>
      <vt:lpstr>Презентация PowerPoint</vt:lpstr>
      <vt:lpstr>РЕКОМЕНДУЕМЫЕ ДЕЙСТВИЯ ПРИ НЕВОЗМОЖНОСТИ ПРЕДСТАВИТЬ СВЕДЕНИЯ  В ОТНОШЕНИИ ЧЛЕНА СЕМЬИ</vt:lpstr>
      <vt:lpstr>Презентация PowerPoint</vt:lpstr>
      <vt:lpstr>Презентация PowerPoint</vt:lpstr>
      <vt:lpstr>СПЕЦИАЛЬНОЕ ПРОГРАММНОЕ ОБЕСПЕЧЕНИЕ «СПРАВКИ БК»  </vt:lpstr>
      <vt:lpstr>СПО «СПРАВКИ БК»  (актуальная версия программы 2.4.1 от 6 марта 2018 года)</vt:lpstr>
      <vt:lpstr>Презентация PowerPoint</vt:lpstr>
      <vt:lpstr>Каждое поле содержит подсказки, обозначенные знаком вопроса или перевернутым треугольником (позволяет выбрать предложенные варианты заполнения соответствующей графы). Когда не находится нужное значение, можно выбрать поле «Иное» и вносить сведения в текстовом режиме </vt:lpstr>
      <vt:lpstr>Дата заполнения выставляется по умолчанию в  соответствии с текущей датой, однако при необходимости   в последнем разделе документа можно прописать необходимое число</vt:lpstr>
      <vt:lpstr>ОСОБЕННОСТИ СОХРАНЕНИЯ ДАННЫХ    В СПО «СПРАВКИ БК»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1. СВЕДЕНИЯ О ДОХОДАХ (ОСОБЕННОСТИ ЗАПОЛНЕНИЯ) </vt:lpstr>
      <vt:lpstr>РАЗДЕЛ 1. СВЕДЕНИЯ О ДОХОДАХ (ОСОБЕННОСТИ ЗАПОЛНЕНИЯ) </vt:lpstr>
      <vt:lpstr>Презентация PowerPoint</vt:lpstr>
      <vt:lpstr>РАЗДЕЛ 1. СВЕДЕНИЯ О ДОХОДАХ (ОСОБЕННОСТИ ЗАПОЛНЕНИЯ) </vt:lpstr>
      <vt:lpstr>Дивиденды, полученные  должностным лицом от  организации при распределении  прибыли, остающейся после  налогообложения</vt:lpstr>
      <vt:lpstr>Презентация PowerPoint</vt:lpstr>
      <vt:lpstr>Презентация PowerPoint</vt:lpstr>
      <vt:lpstr>Презентация PowerPoint</vt:lpstr>
      <vt:lpstr>Таким образом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указании сведений о земельных участках  указывается вид земельного участка (пая, доли): под  индивидуальное гаражное, жилищное строительство,  садовый, приусадебный, огородный и другие</vt:lpstr>
      <vt:lpstr>Презентация PowerPoint</vt:lpstr>
      <vt:lpstr>Адрес недвижимого  имущества указывается  согласно  правоустанавливающим  документам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соответствии с Инструкцией Банка  России от 30 мая 2014 года № 153-И  физическим лицам открываются  следующие счета:</vt:lpstr>
      <vt:lpstr>Презентация PowerPoint</vt:lpstr>
      <vt:lpstr>Презентация PowerPoint</vt:lpstr>
      <vt:lpstr>В случае если должностное лицо является учредителем  организации, то данную информацию также необходимо  отразить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Особенности предоставления сведений о доходах 2019 - ВКС.ppt [Режим совместимости]</dc:title>
  <dc:creator>dios</dc:creator>
  <cp:lastModifiedBy>Светлана Борисовна Юзвак</cp:lastModifiedBy>
  <cp:revision>79</cp:revision>
  <dcterms:created xsi:type="dcterms:W3CDTF">2020-02-10T01:11:36Z</dcterms:created>
  <dcterms:modified xsi:type="dcterms:W3CDTF">2020-02-11T03:01:42Z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2019-02-15T00:00:00Z</vt:filetime>
  </property>
  <property fmtid="{D5CDD505-2E9C-101B-9397-08002B2CF9AE}" pid="3" name="Creator">
    <vt:lpwstr>Microsoft PowerPoint - Особенности предоставления сведений о доходах 2019 - ВКС.ppt [Режим совместимости]</vt:lpwstr>
  </property>
  <property fmtid="{D5CDD505-2E9C-101B-9397-08002B2CF9AE}" pid="4" name="LastSaved">
    <vt:filetime>2020-02-10T00:00:00Z</vt:filetime>
  </property>
</Properties>
</file>